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  <p:sldId id="259" r:id="rId6"/>
    <p:sldId id="257" r:id="rId7"/>
    <p:sldId id="258" r:id="rId8"/>
    <p:sldId id="261" r:id="rId9"/>
    <p:sldId id="269" r:id="rId10"/>
    <p:sldId id="262" r:id="rId11"/>
    <p:sldId id="260" r:id="rId12"/>
    <p:sldId id="263" r:id="rId13"/>
    <p:sldId id="266" r:id="rId14"/>
    <p:sldId id="273" r:id="rId15"/>
    <p:sldId id="274" r:id="rId16"/>
    <p:sldId id="268" r:id="rId17"/>
    <p:sldId id="265" r:id="rId18"/>
    <p:sldId id="267" r:id="rId19"/>
    <p:sldId id="270" r:id="rId20"/>
    <p:sldId id="272" r:id="rId21"/>
    <p:sldId id="271" r:id="rId22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A097D4-DD4F-4889-8096-4CAA0EF0AAC6}" v="4" dt="2023-09-12T19:35:26.093"/>
    <p1510:client id="{980206FA-E83D-4B9F-B921-8FB97AF871F3}" v="136" dt="2021-09-15T23:46:06.568"/>
    <p1510:client id="{BEA3D486-131F-44D0-A7F5-65865346B8A3}" v="457" dt="2021-09-16T07:35:08.538"/>
    <p1510:client id="{DB892070-80E5-4320-A34B-077B4A50393D}" v="120" dt="2021-09-17T12:31:30.803"/>
    <p1510:client id="{DCD50BEA-6944-4E54-916F-728DD5616B29}" v="2" dt="2021-09-16T19:02:30.0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9" autoAdjust="0"/>
    <p:restoredTop sz="94660"/>
  </p:normalViewPr>
  <p:slideViewPr>
    <p:cSldViewPr snapToGrid="0">
      <p:cViewPr>
        <p:scale>
          <a:sx n="75" d="100"/>
          <a:sy n="75" d="100"/>
        </p:scale>
        <p:origin x="43" y="19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o Oliveira" userId="921a943dbafb30a6" providerId="Windows Live" clId="Web-{77A097D4-DD4F-4889-8096-4CAA0EF0AAC6}"/>
    <pc:docChg chg="modSld">
      <pc:chgData name="Paulo Oliveira" userId="921a943dbafb30a6" providerId="Windows Live" clId="Web-{77A097D4-DD4F-4889-8096-4CAA0EF0AAC6}" dt="2023-09-12T19:35:20.296" v="2" actId="20577"/>
      <pc:docMkLst>
        <pc:docMk/>
      </pc:docMkLst>
      <pc:sldChg chg="modSp">
        <pc:chgData name="Paulo Oliveira" userId="921a943dbafb30a6" providerId="Windows Live" clId="Web-{77A097D4-DD4F-4889-8096-4CAA0EF0AAC6}" dt="2023-09-12T19:35:20.296" v="2" actId="20577"/>
        <pc:sldMkLst>
          <pc:docMk/>
          <pc:sldMk cId="3277498210" sldId="256"/>
        </pc:sldMkLst>
        <pc:spChg chg="mod">
          <ac:chgData name="Paulo Oliveira" userId="921a943dbafb30a6" providerId="Windows Live" clId="Web-{77A097D4-DD4F-4889-8096-4CAA0EF0AAC6}" dt="2023-09-12T19:35:20.296" v="2" actId="20577"/>
          <ac:spMkLst>
            <pc:docMk/>
            <pc:sldMk cId="3277498210" sldId="256"/>
            <ac:spMk id="3" creationId="{7DDA2527-772F-45AF-B256-59662139041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379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828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885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636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056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400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062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191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514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247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752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465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sol.sapo.pt/2018/05/14/filhos-herdam-a-inteligencia-das-maes-e-nao-dos-pais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ídeo 3">
            <a:extLst>
              <a:ext uri="{FF2B5EF4-FFF2-40B4-BE49-F238E27FC236}">
                <a16:creationId xmlns:a16="http://schemas.microsoft.com/office/drawing/2014/main" id="{32864EF4-664F-4735-B84B-633A51673DE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84" r="-1" b="-1"/>
          <a:stretch/>
        </p:blipFill>
        <p:spPr>
          <a:xfrm>
            <a:off x="20" y="10"/>
            <a:ext cx="12191980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526E129-C85A-4827-AC28-0DC9EC0502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97100" y="1089025"/>
            <a:ext cx="7797800" cy="1532951"/>
          </a:xfrm>
        </p:spPr>
        <p:txBody>
          <a:bodyPr>
            <a:normAutofit/>
          </a:bodyPr>
          <a:lstStyle/>
          <a:p>
            <a:r>
              <a:rPr lang="pt-PT" dirty="0">
                <a:solidFill>
                  <a:srgbClr val="FFFFFF"/>
                </a:solidFill>
              </a:rPr>
              <a:t>Coisas da Genética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DDA2527-772F-45AF-B256-5966213904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08350" y="4797797"/>
            <a:ext cx="5575300" cy="97117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t-PT" dirty="0">
                <a:solidFill>
                  <a:srgbClr val="FFFFFF">
                    <a:alpha val="80000"/>
                  </a:srgbClr>
                </a:solidFill>
              </a:rPr>
              <a:t>Ano letivo de 2024-2025</a:t>
            </a:r>
          </a:p>
        </p:txBody>
      </p:sp>
    </p:spTree>
    <p:extLst>
      <p:ext uri="{BB962C8B-B14F-4D97-AF65-F5344CB8AC3E}">
        <p14:creationId xmlns:p14="http://schemas.microsoft.com/office/powerpoint/2010/main" val="327749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4" descr="Uma imagem com texto, mamífero, ClipArt&#10;&#10;Descrição gerada automaticamente">
            <a:extLst>
              <a:ext uri="{FF2B5EF4-FFF2-40B4-BE49-F238E27FC236}">
                <a16:creationId xmlns:a16="http://schemas.microsoft.com/office/drawing/2014/main" id="{F9F90EF7-08D3-4C0B-907F-B32B11D70C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50390" y="643467"/>
            <a:ext cx="8072995" cy="53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022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piece of sushi on a fork&#10;&#10;Description automatically generated">
            <a:extLst>
              <a:ext uri="{FF2B5EF4-FFF2-40B4-BE49-F238E27FC236}">
                <a16:creationId xmlns:a16="http://schemas.microsoft.com/office/drawing/2014/main" id="{1BFC1E71-C100-45BF-4D06-015791C224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65" b="-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5" name="Picture 4" descr="A group of fish swimming in water&#10;&#10;Description automatically generated">
            <a:extLst>
              <a:ext uri="{FF2B5EF4-FFF2-40B4-BE49-F238E27FC236}">
                <a16:creationId xmlns:a16="http://schemas.microsoft.com/office/drawing/2014/main" id="{99349F3A-5056-49C2-8C07-B72A74A3C3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918" y="139839"/>
            <a:ext cx="6834554" cy="34172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F0C0200B-E221-8C01-CA1D-632EFED437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00" y="386393"/>
            <a:ext cx="4841715" cy="1332188"/>
          </a:xfrm>
          <a:prstGeom prst="rect">
            <a:avLst/>
          </a:prstGeom>
        </p:spPr>
      </p:pic>
      <p:pic>
        <p:nvPicPr>
          <p:cNvPr id="18" name="Picture 17" descr="A fish that is being compared to the same fish&#10;&#10;Description automatically generated with medium confidence">
            <a:extLst>
              <a:ext uri="{FF2B5EF4-FFF2-40B4-BE49-F238E27FC236}">
                <a16:creationId xmlns:a16="http://schemas.microsoft.com/office/drawing/2014/main" id="{6512D8DA-07A4-8EA0-EB74-789C2510CA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790" y="975869"/>
            <a:ext cx="6081522" cy="3493262"/>
          </a:xfrm>
          <a:prstGeom prst="rect">
            <a:avLst/>
          </a:prstGeom>
        </p:spPr>
      </p:pic>
      <p:pic>
        <p:nvPicPr>
          <p:cNvPr id="16" name="Picture 15" descr="A diagram of a fish&#10;&#10;Description automatically generated">
            <a:extLst>
              <a:ext uri="{FF2B5EF4-FFF2-40B4-BE49-F238E27FC236}">
                <a16:creationId xmlns:a16="http://schemas.microsoft.com/office/drawing/2014/main" id="{B11C6D0C-74F2-95CF-68DF-AD94332705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00" y="3652307"/>
            <a:ext cx="7000280" cy="309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68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83" descr="A person in a pool with yellow buoys&#10;&#10;Description automatically generated">
            <a:extLst>
              <a:ext uri="{FF2B5EF4-FFF2-40B4-BE49-F238E27FC236}">
                <a16:creationId xmlns:a16="http://schemas.microsoft.com/office/drawing/2014/main" id="{47FCE9BC-C56C-AB93-E2E7-461BD149B1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06" r="21703"/>
          <a:stretch/>
        </p:blipFill>
        <p:spPr>
          <a:xfrm>
            <a:off x="0" y="-62084"/>
            <a:ext cx="12192000" cy="692008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AA96AA-567D-9199-D00A-75F5046DE3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08" y="2171979"/>
            <a:ext cx="1950724" cy="1301499"/>
          </a:xfrm>
          <a:prstGeom prst="rect">
            <a:avLst/>
          </a:prstGeom>
        </p:spPr>
      </p:pic>
      <p:grpSp>
        <p:nvGrpSpPr>
          <p:cNvPr id="89" name="Group 88">
            <a:extLst>
              <a:ext uri="{FF2B5EF4-FFF2-40B4-BE49-F238E27FC236}">
                <a16:creationId xmlns:a16="http://schemas.microsoft.com/office/drawing/2014/main" id="{70B0739C-ED38-1AA9-B7BF-2FBEB1AE9996}"/>
              </a:ext>
            </a:extLst>
          </p:cNvPr>
          <p:cNvGrpSpPr/>
          <p:nvPr/>
        </p:nvGrpSpPr>
        <p:grpSpPr>
          <a:xfrm>
            <a:off x="8754623" y="1461725"/>
            <a:ext cx="2973305" cy="1029638"/>
            <a:chOff x="8754623" y="1461725"/>
            <a:chExt cx="2973305" cy="1029638"/>
          </a:xfrm>
        </p:grpSpPr>
        <p:pic>
          <p:nvPicPr>
            <p:cNvPr id="15" name="Picture 14" descr="A black and white diagram of a device&#10;&#10;Description automatically generated">
              <a:extLst>
                <a:ext uri="{FF2B5EF4-FFF2-40B4-BE49-F238E27FC236}">
                  <a16:creationId xmlns:a16="http://schemas.microsoft.com/office/drawing/2014/main" id="{E0401CD2-DD41-F2C5-93A8-BAFA5DDE23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54623" y="1461725"/>
              <a:ext cx="2973305" cy="690007"/>
            </a:xfrm>
            <a:prstGeom prst="rect">
              <a:avLst/>
            </a:prstGeom>
          </p:spPr>
        </p:pic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EFE6FF73-2800-9EDE-039A-53D932F305CC}"/>
                </a:ext>
              </a:extLst>
            </p:cNvPr>
            <p:cNvCxnSpPr>
              <a:cxnSpLocks/>
            </p:cNvCxnSpPr>
            <p:nvPr/>
          </p:nvCxnSpPr>
          <p:spPr>
            <a:xfrm>
              <a:off x="10241276" y="2035982"/>
              <a:ext cx="0" cy="455381"/>
            </a:xfrm>
            <a:prstGeom prst="straightConnector1">
              <a:avLst/>
            </a:prstGeom>
            <a:ln w="38100" cap="flat" cmpd="sng" algn="ctr">
              <a:solidFill>
                <a:srgbClr val="7030A0"/>
              </a:solidFill>
              <a:prstDash val="sysDash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C0B9DC0C-02F0-C745-561A-16B76B00735F}"/>
              </a:ext>
            </a:extLst>
          </p:cNvPr>
          <p:cNvSpPr txBox="1"/>
          <p:nvPr/>
        </p:nvSpPr>
        <p:spPr>
          <a:xfrm>
            <a:off x="6596916" y="3054529"/>
            <a:ext cx="907621" cy="27699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1200" i="1" dirty="0">
                <a:solidFill>
                  <a:schemeClr val="bg1"/>
                </a:solidFill>
              </a:rPr>
              <a:t>Salmo </a:t>
            </a:r>
            <a:r>
              <a:rPr lang="en-GB" sz="1200" i="1" dirty="0" err="1">
                <a:solidFill>
                  <a:schemeClr val="bg1"/>
                </a:solidFill>
              </a:rPr>
              <a:t>salar</a:t>
            </a:r>
            <a:endParaRPr lang="en-GB" sz="1200" i="1" dirty="0">
              <a:solidFill>
                <a:schemeClr val="bg1"/>
              </a:solidFill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B27FC55A-4E27-5F30-6518-4B1C8F640A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2" y="941096"/>
            <a:ext cx="8168640" cy="893593"/>
          </a:xfrm>
          <a:prstGeom prst="rect">
            <a:avLst/>
          </a:prstGeom>
        </p:spPr>
      </p:pic>
      <p:grpSp>
        <p:nvGrpSpPr>
          <p:cNvPr id="93" name="Group 92">
            <a:extLst>
              <a:ext uri="{FF2B5EF4-FFF2-40B4-BE49-F238E27FC236}">
                <a16:creationId xmlns:a16="http://schemas.microsoft.com/office/drawing/2014/main" id="{0F5F3C28-23B8-33A4-3C1F-5B67AB84B9B7}"/>
              </a:ext>
            </a:extLst>
          </p:cNvPr>
          <p:cNvGrpSpPr/>
          <p:nvPr/>
        </p:nvGrpSpPr>
        <p:grpSpPr>
          <a:xfrm>
            <a:off x="41912" y="817311"/>
            <a:ext cx="11372398" cy="5708018"/>
            <a:chOff x="41912" y="817311"/>
            <a:chExt cx="11372398" cy="5708018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F71AAC61-1817-341C-6966-65E26F88B7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64013" b="10030"/>
            <a:stretch/>
          </p:blipFill>
          <p:spPr>
            <a:xfrm>
              <a:off x="777689" y="3616245"/>
              <a:ext cx="10636621" cy="2909084"/>
            </a:xfrm>
            <a:prstGeom prst="rect">
              <a:avLst/>
            </a:prstGeom>
          </p:spPr>
        </p:pic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33E95EB-A5E4-4FD4-5A5C-D1BF6D4AB218}"/>
                </a:ext>
              </a:extLst>
            </p:cNvPr>
            <p:cNvSpPr/>
            <p:nvPr/>
          </p:nvSpPr>
          <p:spPr>
            <a:xfrm>
              <a:off x="41912" y="817311"/>
              <a:ext cx="3014092" cy="1107532"/>
            </a:xfrm>
            <a:prstGeom prst="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D164988A-BB0B-0956-CF20-7B1E3DC86C04}"/>
              </a:ext>
            </a:extLst>
          </p:cNvPr>
          <p:cNvGrpSpPr/>
          <p:nvPr/>
        </p:nvGrpSpPr>
        <p:grpSpPr>
          <a:xfrm>
            <a:off x="8504425" y="113424"/>
            <a:ext cx="2879855" cy="1382265"/>
            <a:chOff x="8504425" y="113424"/>
            <a:chExt cx="2879855" cy="1382265"/>
          </a:xfrm>
        </p:grpSpPr>
        <p:pic>
          <p:nvPicPr>
            <p:cNvPr id="13" name="Picture 12" descr="A snake with a black background&#10;&#10;Description automatically generated">
              <a:extLst>
                <a:ext uri="{FF2B5EF4-FFF2-40B4-BE49-F238E27FC236}">
                  <a16:creationId xmlns:a16="http://schemas.microsoft.com/office/drawing/2014/main" id="{A531825E-3BDF-4177-33FD-57D6BCC25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04425" y="479290"/>
              <a:ext cx="1442215" cy="563096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5AEB531-3F8A-51E1-D689-40B7EC20CC44}"/>
                </a:ext>
              </a:extLst>
            </p:cNvPr>
            <p:cNvSpPr txBox="1"/>
            <p:nvPr/>
          </p:nvSpPr>
          <p:spPr>
            <a:xfrm>
              <a:off x="8530162" y="113424"/>
              <a:ext cx="1416478" cy="27699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GB" sz="1200" i="1" dirty="0" err="1">
                  <a:solidFill>
                    <a:schemeClr val="bg1"/>
                  </a:solidFill>
                </a:rPr>
                <a:t>Zoarces</a:t>
              </a:r>
              <a:r>
                <a:rPr lang="en-GB" sz="1200" i="1" dirty="0">
                  <a:solidFill>
                    <a:schemeClr val="bg1"/>
                  </a:solidFill>
                </a:rPr>
                <a:t> americanus</a:t>
              </a:r>
            </a:p>
          </p:txBody>
        </p: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F72BFFB8-7845-5718-0FF3-60EA6B151451}"/>
                </a:ext>
              </a:extLst>
            </p:cNvPr>
            <p:cNvGrpSpPr/>
            <p:nvPr/>
          </p:nvGrpSpPr>
          <p:grpSpPr>
            <a:xfrm>
              <a:off x="9083036" y="888159"/>
              <a:ext cx="2301244" cy="607530"/>
              <a:chOff x="9083036" y="888159"/>
              <a:chExt cx="2301244" cy="607530"/>
            </a:xfrm>
          </p:grpSpPr>
          <p:cxnSp>
            <p:nvCxnSpPr>
              <p:cNvPr id="56" name="Connector: Elbow 55">
                <a:extLst>
                  <a:ext uri="{FF2B5EF4-FFF2-40B4-BE49-F238E27FC236}">
                    <a16:creationId xmlns:a16="http://schemas.microsoft.com/office/drawing/2014/main" id="{33A7BE68-330D-CBD5-5380-452B736C821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9044418" y="926777"/>
                <a:ext cx="607530" cy="530294"/>
              </a:xfrm>
              <a:prstGeom prst="bentConnector3">
                <a:avLst>
                  <a:gd name="adj1" fmla="val 50000"/>
                </a:avLst>
              </a:prstGeom>
              <a:ln w="38100" cap="flat" cmpd="sng" algn="ctr">
                <a:solidFill>
                  <a:schemeClr val="accent1"/>
                </a:solidFill>
                <a:prstDash val="sysDash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cxnSp>
            <p:nvCxnSpPr>
              <p:cNvPr id="59" name="Connector: Elbow 58">
                <a:extLst>
                  <a:ext uri="{FF2B5EF4-FFF2-40B4-BE49-F238E27FC236}">
                    <a16:creationId xmlns:a16="http://schemas.microsoft.com/office/drawing/2014/main" id="{DCD9C286-539A-8BA6-A504-B234A0B9A5BF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9528810" y="1191746"/>
                <a:ext cx="1855470" cy="300459"/>
              </a:xfrm>
              <a:prstGeom prst="bentConnector3">
                <a:avLst>
                  <a:gd name="adj1" fmla="val -513"/>
                </a:avLst>
              </a:prstGeom>
              <a:ln w="38100" cap="flat" cmpd="sng" algn="ctr">
                <a:solidFill>
                  <a:schemeClr val="accent1"/>
                </a:solidFill>
                <a:prstDash val="sysDash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EB2A8B27-A4BE-8DAE-E868-31CA4BD82181}"/>
              </a:ext>
            </a:extLst>
          </p:cNvPr>
          <p:cNvGrpSpPr/>
          <p:nvPr/>
        </p:nvGrpSpPr>
        <p:grpSpPr>
          <a:xfrm>
            <a:off x="10241276" y="-298371"/>
            <a:ext cx="1950724" cy="1794060"/>
            <a:chOff x="10241276" y="-298371"/>
            <a:chExt cx="1950724" cy="1794060"/>
          </a:xfrm>
        </p:grpSpPr>
        <p:pic>
          <p:nvPicPr>
            <p:cNvPr id="4" name="Picture 3" descr="A fish with black specks&#10;&#10;Description automatically generated">
              <a:extLst>
                <a:ext uri="{FF2B5EF4-FFF2-40B4-BE49-F238E27FC236}">
                  <a16:creationId xmlns:a16="http://schemas.microsoft.com/office/drawing/2014/main" id="{8E48F6FD-B04D-C452-A44E-89D296139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41276" y="-298371"/>
              <a:ext cx="1950724" cy="1301499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68BFFDE-77BC-98D4-6149-1DCFE362A013}"/>
                </a:ext>
              </a:extLst>
            </p:cNvPr>
            <p:cNvSpPr txBox="1"/>
            <p:nvPr/>
          </p:nvSpPr>
          <p:spPr>
            <a:xfrm>
              <a:off x="10314370" y="664097"/>
              <a:ext cx="1877630" cy="27699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GB" sz="1200" i="1" dirty="0">
                  <a:solidFill>
                    <a:schemeClr val="bg1"/>
                  </a:solidFill>
                </a:rPr>
                <a:t>Oncorhynchus tshawytscha</a:t>
              </a:r>
            </a:p>
          </p:txBody>
        </p: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407E21A5-1BF0-E67A-C5EC-8EA1FDE96F14}"/>
                </a:ext>
              </a:extLst>
            </p:cNvPr>
            <p:cNvCxnSpPr/>
            <p:nvPr/>
          </p:nvCxnSpPr>
          <p:spPr>
            <a:xfrm>
              <a:off x="10572750" y="941096"/>
              <a:ext cx="0" cy="554593"/>
            </a:xfrm>
            <a:prstGeom prst="line">
              <a:avLst/>
            </a:prstGeom>
            <a:ln w="381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pic>
        <p:nvPicPr>
          <p:cNvPr id="82" name="Picture 81" descr="A close up of orange balls&#10;&#10;Description automatically generated">
            <a:extLst>
              <a:ext uri="{FF2B5EF4-FFF2-40B4-BE49-F238E27FC236}">
                <a16:creationId xmlns:a16="http://schemas.microsoft.com/office/drawing/2014/main" id="{AF6DB93E-44ED-5FE6-F124-7C7016E46C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6640" y="2514608"/>
            <a:ext cx="608635" cy="608635"/>
          </a:xfrm>
          <a:prstGeom prst="ellipse">
            <a:avLst/>
          </a:prstGeom>
          <a:ln>
            <a:noFill/>
          </a:ln>
          <a:effectLst>
            <a:softEdge rad="63500"/>
          </a:effectLst>
        </p:spPr>
      </p:pic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CBA35FCC-BCF3-9304-E322-524ADB64D97C}"/>
              </a:ext>
            </a:extLst>
          </p:cNvPr>
          <p:cNvCxnSpPr>
            <a:cxnSpLocks/>
          </p:cNvCxnSpPr>
          <p:nvPr/>
        </p:nvCxnSpPr>
        <p:spPr>
          <a:xfrm>
            <a:off x="8504425" y="2818925"/>
            <a:ext cx="1478276" cy="0"/>
          </a:xfrm>
          <a:prstGeom prst="straightConnector1">
            <a:avLst/>
          </a:prstGeom>
          <a:ln w="38100" cap="flat" cmpd="sng" algn="ctr">
            <a:solidFill>
              <a:srgbClr val="C00000"/>
            </a:solidFill>
            <a:prstDash val="sys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5780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6" name="Rectangle 6">
            <a:extLst>
              <a:ext uri="{FF2B5EF4-FFF2-40B4-BE49-F238E27FC236}">
                <a16:creationId xmlns:a16="http://schemas.microsoft.com/office/drawing/2014/main" id="{A9CB0874-88B8-43D3-B0B6-C32F790F7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8">
            <a:extLst>
              <a:ext uri="{FF2B5EF4-FFF2-40B4-BE49-F238E27FC236}">
                <a16:creationId xmlns:a16="http://schemas.microsoft.com/office/drawing/2014/main" id="{4BFD067A-52BE-40EE-B7CA-391830B9A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2561771"/>
            <a:chOff x="0" y="0"/>
            <a:chExt cx="12192000" cy="2561771"/>
          </a:xfrm>
        </p:grpSpPr>
        <p:sp>
          <p:nvSpPr>
            <p:cNvPr id="39" name="Freeform: Shape 9">
              <a:extLst>
                <a:ext uri="{FF2B5EF4-FFF2-40B4-BE49-F238E27FC236}">
                  <a16:creationId xmlns:a16="http://schemas.microsoft.com/office/drawing/2014/main" id="{1CDA7855-806B-4A02-9C19-24872E4D89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2561771"/>
            </a:xfrm>
            <a:custGeom>
              <a:avLst/>
              <a:gdLst>
                <a:gd name="connsiteX0" fmla="*/ 0 w 12192000"/>
                <a:gd name="connsiteY0" fmla="*/ 0 h 2561771"/>
                <a:gd name="connsiteX1" fmla="*/ 12192000 w 12192000"/>
                <a:gd name="connsiteY1" fmla="*/ 0 h 2561771"/>
                <a:gd name="connsiteX2" fmla="*/ 12192000 w 12192000"/>
                <a:gd name="connsiteY2" fmla="*/ 2359863 h 2561771"/>
                <a:gd name="connsiteX3" fmla="*/ 6364514 w 12192000"/>
                <a:gd name="connsiteY3" fmla="*/ 2561771 h 2561771"/>
                <a:gd name="connsiteX4" fmla="*/ 1981200 w 12192000"/>
                <a:gd name="connsiteY4" fmla="*/ 2278742 h 2561771"/>
                <a:gd name="connsiteX5" fmla="*/ 0 w 12192000"/>
                <a:gd name="connsiteY5" fmla="*/ 2343277 h 256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2561771">
                  <a:moveTo>
                    <a:pt x="0" y="0"/>
                  </a:moveTo>
                  <a:lnTo>
                    <a:pt x="12192000" y="0"/>
                  </a:lnTo>
                  <a:lnTo>
                    <a:pt x="12192000" y="2359863"/>
                  </a:lnTo>
                  <a:lnTo>
                    <a:pt x="6364514" y="2561771"/>
                  </a:lnTo>
                  <a:lnTo>
                    <a:pt x="1981200" y="2278742"/>
                  </a:lnTo>
                  <a:lnTo>
                    <a:pt x="0" y="2343277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0" name="Freeform: Shape 10">
              <a:extLst>
                <a:ext uri="{FF2B5EF4-FFF2-40B4-BE49-F238E27FC236}">
                  <a16:creationId xmlns:a16="http://schemas.microsoft.com/office/drawing/2014/main" id="{3AFE70DE-5BEC-4E54-98D2-48C13E1491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2561771"/>
            </a:xfrm>
            <a:custGeom>
              <a:avLst/>
              <a:gdLst>
                <a:gd name="connsiteX0" fmla="*/ 0 w 12192000"/>
                <a:gd name="connsiteY0" fmla="*/ 0 h 2561771"/>
                <a:gd name="connsiteX1" fmla="*/ 12192000 w 12192000"/>
                <a:gd name="connsiteY1" fmla="*/ 0 h 2561771"/>
                <a:gd name="connsiteX2" fmla="*/ 12192000 w 12192000"/>
                <a:gd name="connsiteY2" fmla="*/ 2359863 h 2561771"/>
                <a:gd name="connsiteX3" fmla="*/ 6364514 w 12192000"/>
                <a:gd name="connsiteY3" fmla="*/ 2561771 h 2561771"/>
                <a:gd name="connsiteX4" fmla="*/ 1981200 w 12192000"/>
                <a:gd name="connsiteY4" fmla="*/ 2278742 h 2561771"/>
                <a:gd name="connsiteX5" fmla="*/ 0 w 12192000"/>
                <a:gd name="connsiteY5" fmla="*/ 2343277 h 256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2561771">
                  <a:moveTo>
                    <a:pt x="0" y="0"/>
                  </a:moveTo>
                  <a:lnTo>
                    <a:pt x="12192000" y="0"/>
                  </a:lnTo>
                  <a:lnTo>
                    <a:pt x="12192000" y="2359863"/>
                  </a:lnTo>
                  <a:lnTo>
                    <a:pt x="6364514" y="2561771"/>
                  </a:lnTo>
                  <a:lnTo>
                    <a:pt x="1981200" y="2278742"/>
                  </a:lnTo>
                  <a:lnTo>
                    <a:pt x="0" y="2343277"/>
                  </a:lnTo>
                  <a:close/>
                </a:path>
              </a:pathLst>
            </a:custGeom>
            <a:solidFill>
              <a:schemeClr val="bg1">
                <a:alpha val="86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41" name="Group 12">
            <a:extLst>
              <a:ext uri="{FF2B5EF4-FFF2-40B4-BE49-F238E27FC236}">
                <a16:creationId xmlns:a16="http://schemas.microsoft.com/office/drawing/2014/main" id="{C15B8CC4-8CCE-428F-AE7E-28D178984C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0" y="2027156"/>
            <a:ext cx="12192000" cy="757168"/>
            <a:chOff x="0" y="2959818"/>
            <a:chExt cx="12192000" cy="757168"/>
          </a:xfrm>
        </p:grpSpPr>
        <p:sp>
          <p:nvSpPr>
            <p:cNvPr id="42" name="Freeform: Shape 13">
              <a:extLst>
                <a:ext uri="{FF2B5EF4-FFF2-40B4-BE49-F238E27FC236}">
                  <a16:creationId xmlns:a16="http://schemas.microsoft.com/office/drawing/2014/main" id="{A6359FA2-E374-4073-8269-E10D2AE749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959818"/>
              <a:ext cx="12192000" cy="757168"/>
            </a:xfrm>
            <a:custGeom>
              <a:avLst/>
              <a:gdLst>
                <a:gd name="connsiteX0" fmla="*/ 0 w 12192000"/>
                <a:gd name="connsiteY0" fmla="*/ 0 h 757168"/>
                <a:gd name="connsiteX1" fmla="*/ 41653 w 12192000"/>
                <a:gd name="connsiteY1" fmla="*/ 6945 h 757168"/>
                <a:gd name="connsiteX2" fmla="*/ 81317 w 12192000"/>
                <a:gd name="connsiteY2" fmla="*/ 15509 h 757168"/>
                <a:gd name="connsiteX3" fmla="*/ 114150 w 12192000"/>
                <a:gd name="connsiteY3" fmla="*/ 28105 h 757168"/>
                <a:gd name="connsiteX4" fmla="*/ 214865 w 12192000"/>
                <a:gd name="connsiteY4" fmla="*/ 58374 h 757168"/>
                <a:gd name="connsiteX5" fmla="*/ 299237 w 12192000"/>
                <a:gd name="connsiteY5" fmla="*/ 63560 h 757168"/>
                <a:gd name="connsiteX6" fmla="*/ 415570 w 12192000"/>
                <a:gd name="connsiteY6" fmla="*/ 83774 h 757168"/>
                <a:gd name="connsiteX7" fmla="*/ 633210 w 12192000"/>
                <a:gd name="connsiteY7" fmla="*/ 109108 h 757168"/>
                <a:gd name="connsiteX8" fmla="*/ 677567 w 12192000"/>
                <a:gd name="connsiteY8" fmla="*/ 119446 h 757168"/>
                <a:gd name="connsiteX9" fmla="*/ 946429 w 12192000"/>
                <a:gd name="connsiteY9" fmla="*/ 171502 h 757168"/>
                <a:gd name="connsiteX10" fmla="*/ 1163367 w 12192000"/>
                <a:gd name="connsiteY10" fmla="*/ 182106 h 757168"/>
                <a:gd name="connsiteX11" fmla="*/ 1180337 w 12192000"/>
                <a:gd name="connsiteY11" fmla="*/ 181279 h 757168"/>
                <a:gd name="connsiteX12" fmla="*/ 1263939 w 12192000"/>
                <a:gd name="connsiteY12" fmla="*/ 173070 h 757168"/>
                <a:gd name="connsiteX13" fmla="*/ 1392213 w 12192000"/>
                <a:gd name="connsiteY13" fmla="*/ 183225 h 757168"/>
                <a:gd name="connsiteX14" fmla="*/ 1479752 w 12192000"/>
                <a:gd name="connsiteY14" fmla="*/ 205174 h 757168"/>
                <a:gd name="connsiteX15" fmla="*/ 1589813 w 12192000"/>
                <a:gd name="connsiteY15" fmla="*/ 211706 h 757168"/>
                <a:gd name="connsiteX16" fmla="*/ 1716264 w 12192000"/>
                <a:gd name="connsiteY16" fmla="*/ 207459 h 757168"/>
                <a:gd name="connsiteX17" fmla="*/ 1772900 w 12192000"/>
                <a:gd name="connsiteY17" fmla="*/ 208137 h 757168"/>
                <a:gd name="connsiteX18" fmla="*/ 1929319 w 12192000"/>
                <a:gd name="connsiteY18" fmla="*/ 193822 h 757168"/>
                <a:gd name="connsiteX19" fmla="*/ 2021514 w 12192000"/>
                <a:gd name="connsiteY19" fmla="*/ 204186 h 757168"/>
                <a:gd name="connsiteX20" fmla="*/ 2111753 w 12192000"/>
                <a:gd name="connsiteY20" fmla="*/ 223797 h 757168"/>
                <a:gd name="connsiteX21" fmla="*/ 2169356 w 12192000"/>
                <a:gd name="connsiteY21" fmla="*/ 241125 h 757168"/>
                <a:gd name="connsiteX22" fmla="*/ 2286638 w 12192000"/>
                <a:gd name="connsiteY22" fmla="*/ 257382 h 757168"/>
                <a:gd name="connsiteX23" fmla="*/ 2308368 w 12192000"/>
                <a:gd name="connsiteY23" fmla="*/ 256995 h 757168"/>
                <a:gd name="connsiteX24" fmla="*/ 2660621 w 12192000"/>
                <a:gd name="connsiteY24" fmla="*/ 262863 h 757168"/>
                <a:gd name="connsiteX25" fmla="*/ 2801134 w 12192000"/>
                <a:gd name="connsiteY25" fmla="*/ 250006 h 757168"/>
                <a:gd name="connsiteX26" fmla="*/ 2830994 w 12192000"/>
                <a:gd name="connsiteY26" fmla="*/ 249091 h 757168"/>
                <a:gd name="connsiteX27" fmla="*/ 3129084 w 12192000"/>
                <a:gd name="connsiteY27" fmla="*/ 242009 h 757168"/>
                <a:gd name="connsiteX28" fmla="*/ 3162162 w 12192000"/>
                <a:gd name="connsiteY28" fmla="*/ 242789 h 757168"/>
                <a:gd name="connsiteX29" fmla="*/ 3254072 w 12192000"/>
                <a:gd name="connsiteY29" fmla="*/ 251612 h 757168"/>
                <a:gd name="connsiteX30" fmla="*/ 3473491 w 12192000"/>
                <a:gd name="connsiteY30" fmla="*/ 221903 h 757168"/>
                <a:gd name="connsiteX31" fmla="*/ 3691860 w 12192000"/>
                <a:gd name="connsiteY31" fmla="*/ 219228 h 757168"/>
                <a:gd name="connsiteX32" fmla="*/ 3811494 w 12192000"/>
                <a:gd name="connsiteY32" fmla="*/ 225691 h 757168"/>
                <a:gd name="connsiteX33" fmla="*/ 3897533 w 12192000"/>
                <a:gd name="connsiteY33" fmla="*/ 220087 h 757168"/>
                <a:gd name="connsiteX34" fmla="*/ 4109430 w 12192000"/>
                <a:gd name="connsiteY34" fmla="*/ 200477 h 757168"/>
                <a:gd name="connsiteX35" fmla="*/ 4208772 w 12192000"/>
                <a:gd name="connsiteY35" fmla="*/ 200914 h 757168"/>
                <a:gd name="connsiteX36" fmla="*/ 4314641 w 12192000"/>
                <a:gd name="connsiteY36" fmla="*/ 196159 h 757168"/>
                <a:gd name="connsiteX37" fmla="*/ 4577622 w 12192000"/>
                <a:gd name="connsiteY37" fmla="*/ 163774 h 757168"/>
                <a:gd name="connsiteX38" fmla="*/ 4790345 w 12192000"/>
                <a:gd name="connsiteY38" fmla="*/ 177592 h 757168"/>
                <a:gd name="connsiteX39" fmla="*/ 4926164 w 12192000"/>
                <a:gd name="connsiteY39" fmla="*/ 184139 h 757168"/>
                <a:gd name="connsiteX40" fmla="*/ 5088812 w 12192000"/>
                <a:gd name="connsiteY40" fmla="*/ 177401 h 757168"/>
                <a:gd name="connsiteX41" fmla="*/ 5222466 w 12192000"/>
                <a:gd name="connsiteY41" fmla="*/ 162082 h 757168"/>
                <a:gd name="connsiteX42" fmla="*/ 5406528 w 12192000"/>
                <a:gd name="connsiteY42" fmla="*/ 153987 h 757168"/>
                <a:gd name="connsiteX43" fmla="*/ 5590716 w 12192000"/>
                <a:gd name="connsiteY43" fmla="*/ 129490 h 757168"/>
                <a:gd name="connsiteX44" fmla="*/ 5719429 w 12192000"/>
                <a:gd name="connsiteY44" fmla="*/ 110099 h 757168"/>
                <a:gd name="connsiteX45" fmla="*/ 5897895 w 12192000"/>
                <a:gd name="connsiteY45" fmla="*/ 96368 h 757168"/>
                <a:gd name="connsiteX46" fmla="*/ 6169957 w 12192000"/>
                <a:gd name="connsiteY46" fmla="*/ 94411 h 757168"/>
                <a:gd name="connsiteX47" fmla="*/ 6294827 w 12192000"/>
                <a:gd name="connsiteY47" fmla="*/ 99236 h 757168"/>
                <a:gd name="connsiteX48" fmla="*/ 6494261 w 12192000"/>
                <a:gd name="connsiteY48" fmla="*/ 71724 h 757168"/>
                <a:gd name="connsiteX49" fmla="*/ 6579627 w 12192000"/>
                <a:gd name="connsiteY49" fmla="*/ 57883 h 757168"/>
                <a:gd name="connsiteX50" fmla="*/ 6654800 w 12192000"/>
                <a:gd name="connsiteY50" fmla="*/ 77086 h 757168"/>
                <a:gd name="connsiteX51" fmla="*/ 6703059 w 12192000"/>
                <a:gd name="connsiteY51" fmla="*/ 97166 h 757168"/>
                <a:gd name="connsiteX52" fmla="*/ 6859445 w 12192000"/>
                <a:gd name="connsiteY52" fmla="*/ 90481 h 757168"/>
                <a:gd name="connsiteX53" fmla="*/ 7025414 w 12192000"/>
                <a:gd name="connsiteY53" fmla="*/ 83536 h 757168"/>
                <a:gd name="connsiteX54" fmla="*/ 7144137 w 12192000"/>
                <a:gd name="connsiteY54" fmla="*/ 79264 h 757168"/>
                <a:gd name="connsiteX55" fmla="*/ 7291235 w 12192000"/>
                <a:gd name="connsiteY55" fmla="*/ 95367 h 757168"/>
                <a:gd name="connsiteX56" fmla="*/ 7407395 w 12192000"/>
                <a:gd name="connsiteY56" fmla="*/ 104888 h 757168"/>
                <a:gd name="connsiteX57" fmla="*/ 7500837 w 12192000"/>
                <a:gd name="connsiteY57" fmla="*/ 119515 h 757168"/>
                <a:gd name="connsiteX58" fmla="*/ 7533567 w 12192000"/>
                <a:gd name="connsiteY58" fmla="*/ 126955 h 757168"/>
                <a:gd name="connsiteX59" fmla="*/ 7792910 w 12192000"/>
                <a:gd name="connsiteY59" fmla="*/ 185188 h 757168"/>
                <a:gd name="connsiteX60" fmla="*/ 8070699 w 12192000"/>
                <a:gd name="connsiteY60" fmla="*/ 235423 h 757168"/>
                <a:gd name="connsiteX61" fmla="*/ 8253177 w 12192000"/>
                <a:gd name="connsiteY61" fmla="*/ 222473 h 757168"/>
                <a:gd name="connsiteX62" fmla="*/ 8320683 w 12192000"/>
                <a:gd name="connsiteY62" fmla="*/ 226393 h 757168"/>
                <a:gd name="connsiteX63" fmla="*/ 8631438 w 12192000"/>
                <a:gd name="connsiteY63" fmla="*/ 237528 h 757168"/>
                <a:gd name="connsiteX64" fmla="*/ 8686410 w 12192000"/>
                <a:gd name="connsiteY64" fmla="*/ 234877 h 757168"/>
                <a:gd name="connsiteX65" fmla="*/ 8980658 w 12192000"/>
                <a:gd name="connsiteY65" fmla="*/ 273001 h 757168"/>
                <a:gd name="connsiteX66" fmla="*/ 9087625 w 12192000"/>
                <a:gd name="connsiteY66" fmla="*/ 282423 h 757168"/>
                <a:gd name="connsiteX67" fmla="*/ 9186017 w 12192000"/>
                <a:gd name="connsiteY67" fmla="*/ 293875 h 757168"/>
                <a:gd name="connsiteX68" fmla="*/ 9323931 w 12192000"/>
                <a:gd name="connsiteY68" fmla="*/ 302628 h 757168"/>
                <a:gd name="connsiteX69" fmla="*/ 9467213 w 12192000"/>
                <a:gd name="connsiteY69" fmla="*/ 307275 h 757168"/>
                <a:gd name="connsiteX70" fmla="*/ 9626826 w 12192000"/>
                <a:gd name="connsiteY70" fmla="*/ 316213 h 757168"/>
                <a:gd name="connsiteX71" fmla="*/ 9689696 w 12192000"/>
                <a:gd name="connsiteY71" fmla="*/ 324467 h 757168"/>
                <a:gd name="connsiteX72" fmla="*/ 9860526 w 12192000"/>
                <a:gd name="connsiteY72" fmla="*/ 329986 h 757168"/>
                <a:gd name="connsiteX73" fmla="*/ 9949775 w 12192000"/>
                <a:gd name="connsiteY73" fmla="*/ 340386 h 757168"/>
                <a:gd name="connsiteX74" fmla="*/ 10097252 w 12192000"/>
                <a:gd name="connsiteY74" fmla="*/ 349262 h 757168"/>
                <a:gd name="connsiteX75" fmla="*/ 10145261 w 12192000"/>
                <a:gd name="connsiteY75" fmla="*/ 353113 h 757168"/>
                <a:gd name="connsiteX76" fmla="*/ 10188159 w 12192000"/>
                <a:gd name="connsiteY76" fmla="*/ 356124 h 757168"/>
                <a:gd name="connsiteX77" fmla="*/ 10336144 w 12192000"/>
                <a:gd name="connsiteY77" fmla="*/ 348235 h 757168"/>
                <a:gd name="connsiteX78" fmla="*/ 10466847 w 12192000"/>
                <a:gd name="connsiteY78" fmla="*/ 354131 h 757168"/>
                <a:gd name="connsiteX79" fmla="*/ 10696514 w 12192000"/>
                <a:gd name="connsiteY79" fmla="*/ 353575 h 757168"/>
                <a:gd name="connsiteX80" fmla="*/ 10746932 w 12192000"/>
                <a:gd name="connsiteY80" fmla="*/ 360606 h 757168"/>
                <a:gd name="connsiteX81" fmla="*/ 10905388 w 12192000"/>
                <a:gd name="connsiteY81" fmla="*/ 370627 h 757168"/>
                <a:gd name="connsiteX82" fmla="*/ 10995602 w 12192000"/>
                <a:gd name="connsiteY82" fmla="*/ 376691 h 757168"/>
                <a:gd name="connsiteX83" fmla="*/ 11107647 w 12192000"/>
                <a:gd name="connsiteY83" fmla="*/ 373405 h 757168"/>
                <a:gd name="connsiteX84" fmla="*/ 11302440 w 12192000"/>
                <a:gd name="connsiteY84" fmla="*/ 364156 h 757168"/>
                <a:gd name="connsiteX85" fmla="*/ 11353613 w 12192000"/>
                <a:gd name="connsiteY85" fmla="*/ 363785 h 757168"/>
                <a:gd name="connsiteX86" fmla="*/ 11447323 w 12192000"/>
                <a:gd name="connsiteY86" fmla="*/ 359346 h 757168"/>
                <a:gd name="connsiteX87" fmla="*/ 11464292 w 12192000"/>
                <a:gd name="connsiteY87" fmla="*/ 358519 h 757168"/>
                <a:gd name="connsiteX88" fmla="*/ 11607560 w 12192000"/>
                <a:gd name="connsiteY88" fmla="*/ 342370 h 757168"/>
                <a:gd name="connsiteX89" fmla="*/ 11681426 w 12192000"/>
                <a:gd name="connsiteY89" fmla="*/ 344335 h 757168"/>
                <a:gd name="connsiteX90" fmla="*/ 11893565 w 12192000"/>
                <a:gd name="connsiteY90" fmla="*/ 355261 h 757168"/>
                <a:gd name="connsiteX91" fmla="*/ 11983290 w 12192000"/>
                <a:gd name="connsiteY91" fmla="*/ 363588 h 757168"/>
                <a:gd name="connsiteX92" fmla="*/ 12192000 w 12192000"/>
                <a:gd name="connsiteY92" fmla="*/ 388018 h 757168"/>
                <a:gd name="connsiteX93" fmla="*/ 12192000 w 12192000"/>
                <a:gd name="connsiteY93" fmla="*/ 577115 h 757168"/>
                <a:gd name="connsiteX94" fmla="*/ 12157329 w 12192000"/>
                <a:gd name="connsiteY94" fmla="*/ 588862 h 757168"/>
                <a:gd name="connsiteX95" fmla="*/ 12066948 w 12192000"/>
                <a:gd name="connsiteY95" fmla="*/ 586034 h 757168"/>
                <a:gd name="connsiteX96" fmla="*/ 11911344 w 12192000"/>
                <a:gd name="connsiteY96" fmla="*/ 521599 h 757168"/>
                <a:gd name="connsiteX97" fmla="*/ 11847823 w 12192000"/>
                <a:gd name="connsiteY97" fmla="*/ 511785 h 757168"/>
                <a:gd name="connsiteX98" fmla="*/ 11737547 w 12192000"/>
                <a:gd name="connsiteY98" fmla="*/ 502380 h 757168"/>
                <a:gd name="connsiteX99" fmla="*/ 11636052 w 12192000"/>
                <a:gd name="connsiteY99" fmla="*/ 514993 h 757168"/>
                <a:gd name="connsiteX100" fmla="*/ 11394706 w 12192000"/>
                <a:gd name="connsiteY100" fmla="*/ 590867 h 757168"/>
                <a:gd name="connsiteX101" fmla="*/ 11354978 w 12192000"/>
                <a:gd name="connsiteY101" fmla="*/ 597561 h 757168"/>
                <a:gd name="connsiteX102" fmla="*/ 11285306 w 12192000"/>
                <a:gd name="connsiteY102" fmla="*/ 599825 h 757168"/>
                <a:gd name="connsiteX103" fmla="*/ 11008528 w 12192000"/>
                <a:gd name="connsiteY103" fmla="*/ 656670 h 757168"/>
                <a:gd name="connsiteX104" fmla="*/ 10948735 w 12192000"/>
                <a:gd name="connsiteY104" fmla="*/ 652964 h 757168"/>
                <a:gd name="connsiteX105" fmla="*/ 10850698 w 12192000"/>
                <a:gd name="connsiteY105" fmla="*/ 641721 h 757168"/>
                <a:gd name="connsiteX106" fmla="*/ 10744026 w 12192000"/>
                <a:gd name="connsiteY106" fmla="*/ 647769 h 757168"/>
                <a:gd name="connsiteX107" fmla="*/ 10666160 w 12192000"/>
                <a:gd name="connsiteY107" fmla="*/ 651891 h 757168"/>
                <a:gd name="connsiteX108" fmla="*/ 10450521 w 12192000"/>
                <a:gd name="connsiteY108" fmla="*/ 616552 h 757168"/>
                <a:gd name="connsiteX109" fmla="*/ 10271192 w 12192000"/>
                <a:gd name="connsiteY109" fmla="*/ 583498 h 757168"/>
                <a:gd name="connsiteX110" fmla="*/ 10246067 w 12192000"/>
                <a:gd name="connsiteY110" fmla="*/ 585423 h 757168"/>
                <a:gd name="connsiteX111" fmla="*/ 10005027 w 12192000"/>
                <a:gd name="connsiteY111" fmla="*/ 592252 h 757168"/>
                <a:gd name="connsiteX112" fmla="*/ 9898681 w 12192000"/>
                <a:gd name="connsiteY112" fmla="*/ 613195 h 757168"/>
                <a:gd name="connsiteX113" fmla="*/ 9753225 w 12192000"/>
                <a:gd name="connsiteY113" fmla="*/ 629038 h 757168"/>
                <a:gd name="connsiteX114" fmla="*/ 9591376 w 12192000"/>
                <a:gd name="connsiteY114" fmla="*/ 648601 h 757168"/>
                <a:gd name="connsiteX115" fmla="*/ 9472860 w 12192000"/>
                <a:gd name="connsiteY115" fmla="*/ 655936 h 757168"/>
                <a:gd name="connsiteX116" fmla="*/ 9299788 w 12192000"/>
                <a:gd name="connsiteY116" fmla="*/ 636945 h 757168"/>
                <a:gd name="connsiteX117" fmla="*/ 9264605 w 12192000"/>
                <a:gd name="connsiteY117" fmla="*/ 627087 h 757168"/>
                <a:gd name="connsiteX118" fmla="*/ 8926435 w 12192000"/>
                <a:gd name="connsiteY118" fmla="*/ 549269 h 757168"/>
                <a:gd name="connsiteX119" fmla="*/ 8698934 w 12192000"/>
                <a:gd name="connsiteY119" fmla="*/ 536583 h 757168"/>
                <a:gd name="connsiteX120" fmla="*/ 8622862 w 12192000"/>
                <a:gd name="connsiteY120" fmla="*/ 541563 h 757168"/>
                <a:gd name="connsiteX121" fmla="*/ 8482784 w 12192000"/>
                <a:gd name="connsiteY121" fmla="*/ 574094 h 757168"/>
                <a:gd name="connsiteX122" fmla="*/ 8421565 w 12192000"/>
                <a:gd name="connsiteY122" fmla="*/ 576610 h 757168"/>
                <a:gd name="connsiteX123" fmla="*/ 8313469 w 12192000"/>
                <a:gd name="connsiteY123" fmla="*/ 574762 h 757168"/>
                <a:gd name="connsiteX124" fmla="*/ 8079520 w 12192000"/>
                <a:gd name="connsiteY124" fmla="*/ 558685 h 757168"/>
                <a:gd name="connsiteX125" fmla="*/ 7773327 w 12192000"/>
                <a:gd name="connsiteY125" fmla="*/ 558854 h 757168"/>
                <a:gd name="connsiteX126" fmla="*/ 7652477 w 12192000"/>
                <a:gd name="connsiteY126" fmla="*/ 547561 h 757168"/>
                <a:gd name="connsiteX127" fmla="*/ 7522274 w 12192000"/>
                <a:gd name="connsiteY127" fmla="*/ 532150 h 757168"/>
                <a:gd name="connsiteX128" fmla="*/ 7484080 w 12192000"/>
                <a:gd name="connsiteY128" fmla="*/ 530532 h 757168"/>
                <a:gd name="connsiteX129" fmla="*/ 7282277 w 12192000"/>
                <a:gd name="connsiteY129" fmla="*/ 540177 h 757168"/>
                <a:gd name="connsiteX130" fmla="*/ 7235690 w 12192000"/>
                <a:gd name="connsiteY130" fmla="*/ 551282 h 757168"/>
                <a:gd name="connsiteX131" fmla="*/ 7116339 w 12192000"/>
                <a:gd name="connsiteY131" fmla="*/ 539494 h 757168"/>
                <a:gd name="connsiteX132" fmla="*/ 7011067 w 12192000"/>
                <a:gd name="connsiteY132" fmla="*/ 511848 h 757168"/>
                <a:gd name="connsiteX133" fmla="*/ 6403234 w 12192000"/>
                <a:gd name="connsiteY133" fmla="*/ 432296 h 757168"/>
                <a:gd name="connsiteX134" fmla="*/ 6036273 w 12192000"/>
                <a:gd name="connsiteY134" fmla="*/ 412301 h 757168"/>
                <a:gd name="connsiteX135" fmla="*/ 5780467 w 12192000"/>
                <a:gd name="connsiteY135" fmla="*/ 377910 h 757168"/>
                <a:gd name="connsiteX136" fmla="*/ 5739051 w 12192000"/>
                <a:gd name="connsiteY136" fmla="*/ 353609 h 757168"/>
                <a:gd name="connsiteX137" fmla="*/ 5583566 w 12192000"/>
                <a:gd name="connsiteY137" fmla="*/ 321995 h 757168"/>
                <a:gd name="connsiteX138" fmla="*/ 5432030 w 12192000"/>
                <a:gd name="connsiteY138" fmla="*/ 362512 h 757168"/>
                <a:gd name="connsiteX139" fmla="*/ 5241398 w 12192000"/>
                <a:gd name="connsiteY139" fmla="*/ 425781 h 757168"/>
                <a:gd name="connsiteX140" fmla="*/ 5139710 w 12192000"/>
                <a:gd name="connsiteY140" fmla="*/ 421022 h 757168"/>
                <a:gd name="connsiteX141" fmla="*/ 4929402 w 12192000"/>
                <a:gd name="connsiteY141" fmla="*/ 424310 h 757168"/>
                <a:gd name="connsiteX142" fmla="*/ 4782793 w 12192000"/>
                <a:gd name="connsiteY142" fmla="*/ 441046 h 757168"/>
                <a:gd name="connsiteX143" fmla="*/ 4577594 w 12192000"/>
                <a:gd name="connsiteY143" fmla="*/ 459290 h 757168"/>
                <a:gd name="connsiteX144" fmla="*/ 4500826 w 12192000"/>
                <a:gd name="connsiteY144" fmla="*/ 470529 h 757168"/>
                <a:gd name="connsiteX145" fmla="*/ 4317973 w 12192000"/>
                <a:gd name="connsiteY145" fmla="*/ 483649 h 757168"/>
                <a:gd name="connsiteX146" fmla="*/ 4166722 w 12192000"/>
                <a:gd name="connsiteY146" fmla="*/ 490602 h 757168"/>
                <a:gd name="connsiteX147" fmla="*/ 4042814 w 12192000"/>
                <a:gd name="connsiteY147" fmla="*/ 530660 h 757168"/>
                <a:gd name="connsiteX148" fmla="*/ 4002653 w 12192000"/>
                <a:gd name="connsiteY148" fmla="*/ 552594 h 757168"/>
                <a:gd name="connsiteX149" fmla="*/ 3969549 w 12192000"/>
                <a:gd name="connsiteY149" fmla="*/ 566312 h 757168"/>
                <a:gd name="connsiteX150" fmla="*/ 3821685 w 12192000"/>
                <a:gd name="connsiteY150" fmla="*/ 649183 h 757168"/>
                <a:gd name="connsiteX151" fmla="*/ 3805138 w 12192000"/>
                <a:gd name="connsiteY151" fmla="*/ 655947 h 757168"/>
                <a:gd name="connsiteX152" fmla="*/ 3609177 w 12192000"/>
                <a:gd name="connsiteY152" fmla="*/ 687459 h 757168"/>
                <a:gd name="connsiteX153" fmla="*/ 3539727 w 12192000"/>
                <a:gd name="connsiteY153" fmla="*/ 706521 h 757168"/>
                <a:gd name="connsiteX154" fmla="*/ 3396572 w 12192000"/>
                <a:gd name="connsiteY154" fmla="*/ 755681 h 757168"/>
                <a:gd name="connsiteX155" fmla="*/ 3341054 w 12192000"/>
                <a:gd name="connsiteY155" fmla="*/ 754679 h 757168"/>
                <a:gd name="connsiteX156" fmla="*/ 3138775 w 12192000"/>
                <a:gd name="connsiteY156" fmla="*/ 710120 h 757168"/>
                <a:gd name="connsiteX157" fmla="*/ 3037283 w 12192000"/>
                <a:gd name="connsiteY157" fmla="*/ 666453 h 757168"/>
                <a:gd name="connsiteX158" fmla="*/ 3002117 w 12192000"/>
                <a:gd name="connsiteY158" fmla="*/ 649347 h 757168"/>
                <a:gd name="connsiteX159" fmla="*/ 2747294 w 12192000"/>
                <a:gd name="connsiteY159" fmla="*/ 652400 h 757168"/>
                <a:gd name="connsiteX160" fmla="*/ 2676273 w 12192000"/>
                <a:gd name="connsiteY160" fmla="*/ 652304 h 757168"/>
                <a:gd name="connsiteX161" fmla="*/ 2432360 w 12192000"/>
                <a:gd name="connsiteY161" fmla="*/ 657836 h 757168"/>
                <a:gd name="connsiteX162" fmla="*/ 2382311 w 12192000"/>
                <a:gd name="connsiteY162" fmla="*/ 650824 h 757168"/>
                <a:gd name="connsiteX163" fmla="*/ 2055134 w 12192000"/>
                <a:gd name="connsiteY163" fmla="*/ 630053 h 757168"/>
                <a:gd name="connsiteX164" fmla="*/ 2031829 w 12192000"/>
                <a:gd name="connsiteY164" fmla="*/ 639324 h 757168"/>
                <a:gd name="connsiteX165" fmla="*/ 1912764 w 12192000"/>
                <a:gd name="connsiteY165" fmla="*/ 664183 h 757168"/>
                <a:gd name="connsiteX166" fmla="*/ 1755637 w 12192000"/>
                <a:gd name="connsiteY166" fmla="*/ 663960 h 757168"/>
                <a:gd name="connsiteX167" fmla="*/ 1727159 w 12192000"/>
                <a:gd name="connsiteY167" fmla="*/ 659605 h 757168"/>
                <a:gd name="connsiteX168" fmla="*/ 1622470 w 12192000"/>
                <a:gd name="connsiteY168" fmla="*/ 634850 h 757168"/>
                <a:gd name="connsiteX169" fmla="*/ 1385955 w 12192000"/>
                <a:gd name="connsiteY169" fmla="*/ 604522 h 757168"/>
                <a:gd name="connsiteX170" fmla="*/ 1340055 w 12192000"/>
                <a:gd name="connsiteY170" fmla="*/ 595629 h 757168"/>
                <a:gd name="connsiteX171" fmla="*/ 1257271 w 12192000"/>
                <a:gd name="connsiteY171" fmla="*/ 581180 h 757168"/>
                <a:gd name="connsiteX172" fmla="*/ 1031914 w 12192000"/>
                <a:gd name="connsiteY172" fmla="*/ 562692 h 757168"/>
                <a:gd name="connsiteX173" fmla="*/ 922031 w 12192000"/>
                <a:gd name="connsiteY173" fmla="*/ 566853 h 757168"/>
                <a:gd name="connsiteX174" fmla="*/ 873250 w 12192000"/>
                <a:gd name="connsiteY174" fmla="*/ 563724 h 757168"/>
                <a:gd name="connsiteX175" fmla="*/ 711627 w 12192000"/>
                <a:gd name="connsiteY175" fmla="*/ 529880 h 757168"/>
                <a:gd name="connsiteX176" fmla="*/ 311112 w 12192000"/>
                <a:gd name="connsiteY176" fmla="*/ 525106 h 757168"/>
                <a:gd name="connsiteX177" fmla="*/ 184145 w 12192000"/>
                <a:gd name="connsiteY177" fmla="*/ 532188 h 757168"/>
                <a:gd name="connsiteX178" fmla="*/ 116886 w 12192000"/>
                <a:gd name="connsiteY178" fmla="*/ 530572 h 757168"/>
                <a:gd name="connsiteX179" fmla="*/ 23941 w 12192000"/>
                <a:gd name="connsiteY179" fmla="*/ 506433 h 757168"/>
                <a:gd name="connsiteX180" fmla="*/ 0 w 12192000"/>
                <a:gd name="connsiteY180" fmla="*/ 502149 h 75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12192000" h="757168">
                  <a:moveTo>
                    <a:pt x="0" y="0"/>
                  </a:moveTo>
                  <a:lnTo>
                    <a:pt x="41653" y="6945"/>
                  </a:lnTo>
                  <a:cubicBezTo>
                    <a:pt x="55151" y="9178"/>
                    <a:pt x="68996" y="11810"/>
                    <a:pt x="81317" y="15509"/>
                  </a:cubicBezTo>
                  <a:cubicBezTo>
                    <a:pt x="92911" y="18978"/>
                    <a:pt x="102562" y="24446"/>
                    <a:pt x="114150" y="28105"/>
                  </a:cubicBezTo>
                  <a:cubicBezTo>
                    <a:pt x="145644" y="37958"/>
                    <a:pt x="177914" y="47281"/>
                    <a:pt x="214865" y="58374"/>
                  </a:cubicBezTo>
                  <a:cubicBezTo>
                    <a:pt x="236680" y="42349"/>
                    <a:pt x="264438" y="53534"/>
                    <a:pt x="299237" y="63560"/>
                  </a:cubicBezTo>
                  <a:cubicBezTo>
                    <a:pt x="334763" y="73816"/>
                    <a:pt x="376093" y="78654"/>
                    <a:pt x="415570" y="83774"/>
                  </a:cubicBezTo>
                  <a:cubicBezTo>
                    <a:pt x="487949" y="93100"/>
                    <a:pt x="560804" y="100354"/>
                    <a:pt x="633210" y="109108"/>
                  </a:cubicBezTo>
                  <a:cubicBezTo>
                    <a:pt x="648566" y="111058"/>
                    <a:pt x="666073" y="114072"/>
                    <a:pt x="677567" y="119446"/>
                  </a:cubicBezTo>
                  <a:cubicBezTo>
                    <a:pt x="756262" y="155621"/>
                    <a:pt x="853422" y="169678"/>
                    <a:pt x="946429" y="171502"/>
                  </a:cubicBezTo>
                  <a:cubicBezTo>
                    <a:pt x="1019582" y="173044"/>
                    <a:pt x="1091239" y="175083"/>
                    <a:pt x="1163367" y="182106"/>
                  </a:cubicBezTo>
                  <a:cubicBezTo>
                    <a:pt x="1168863" y="182586"/>
                    <a:pt x="1176224" y="182589"/>
                    <a:pt x="1180337" y="181279"/>
                  </a:cubicBezTo>
                  <a:cubicBezTo>
                    <a:pt x="1205822" y="172503"/>
                    <a:pt x="1231920" y="173109"/>
                    <a:pt x="1263939" y="173070"/>
                  </a:cubicBezTo>
                  <a:cubicBezTo>
                    <a:pt x="1309211" y="172961"/>
                    <a:pt x="1350592" y="176848"/>
                    <a:pt x="1392213" y="183225"/>
                  </a:cubicBezTo>
                  <a:cubicBezTo>
                    <a:pt x="1422516" y="187866"/>
                    <a:pt x="1453010" y="195759"/>
                    <a:pt x="1479752" y="205174"/>
                  </a:cubicBezTo>
                  <a:cubicBezTo>
                    <a:pt x="1516962" y="218381"/>
                    <a:pt x="1553071" y="224660"/>
                    <a:pt x="1589813" y="211706"/>
                  </a:cubicBezTo>
                  <a:cubicBezTo>
                    <a:pt x="1629541" y="197953"/>
                    <a:pt x="1673292" y="205778"/>
                    <a:pt x="1716264" y="207459"/>
                  </a:cubicBezTo>
                  <a:cubicBezTo>
                    <a:pt x="1734988" y="208248"/>
                    <a:pt x="1754789" y="209668"/>
                    <a:pt x="1772900" y="208137"/>
                  </a:cubicBezTo>
                  <a:cubicBezTo>
                    <a:pt x="1825381" y="203828"/>
                    <a:pt x="1876222" y="195808"/>
                    <a:pt x="1929319" y="193822"/>
                  </a:cubicBezTo>
                  <a:cubicBezTo>
                    <a:pt x="1958819" y="192698"/>
                    <a:pt x="1991232" y="199166"/>
                    <a:pt x="2021514" y="204186"/>
                  </a:cubicBezTo>
                  <a:cubicBezTo>
                    <a:pt x="2052154" y="209417"/>
                    <a:pt x="2082323" y="216530"/>
                    <a:pt x="2111753" y="223797"/>
                  </a:cubicBezTo>
                  <a:cubicBezTo>
                    <a:pt x="2131736" y="228659"/>
                    <a:pt x="2153567" y="233429"/>
                    <a:pt x="2169356" y="241125"/>
                  </a:cubicBezTo>
                  <a:cubicBezTo>
                    <a:pt x="2205243" y="258649"/>
                    <a:pt x="2242901" y="263295"/>
                    <a:pt x="2286638" y="257382"/>
                  </a:cubicBezTo>
                  <a:cubicBezTo>
                    <a:pt x="2293313" y="256396"/>
                    <a:pt x="2301018" y="256799"/>
                    <a:pt x="2308368" y="256995"/>
                  </a:cubicBezTo>
                  <a:cubicBezTo>
                    <a:pt x="2426026" y="259155"/>
                    <a:pt x="2543593" y="262834"/>
                    <a:pt x="2660621" y="262863"/>
                  </a:cubicBezTo>
                  <a:cubicBezTo>
                    <a:pt x="2708088" y="262871"/>
                    <a:pt x="2754165" y="254412"/>
                    <a:pt x="2801134" y="250006"/>
                  </a:cubicBezTo>
                  <a:cubicBezTo>
                    <a:pt x="2810748" y="249174"/>
                    <a:pt x="2821504" y="247638"/>
                    <a:pt x="2830994" y="249091"/>
                  </a:cubicBezTo>
                  <a:cubicBezTo>
                    <a:pt x="2934354" y="264045"/>
                    <a:pt x="3032340" y="255254"/>
                    <a:pt x="3129084" y="242009"/>
                  </a:cubicBezTo>
                  <a:cubicBezTo>
                    <a:pt x="3139090" y="240625"/>
                    <a:pt x="3151170" y="241831"/>
                    <a:pt x="3162162" y="242789"/>
                  </a:cubicBezTo>
                  <a:cubicBezTo>
                    <a:pt x="3192925" y="245736"/>
                    <a:pt x="3225969" y="254145"/>
                    <a:pt x="3254072" y="251612"/>
                  </a:cubicBezTo>
                  <a:cubicBezTo>
                    <a:pt x="3328782" y="244461"/>
                    <a:pt x="3402881" y="234992"/>
                    <a:pt x="3473491" y="221903"/>
                  </a:cubicBezTo>
                  <a:cubicBezTo>
                    <a:pt x="3545212" y="208683"/>
                    <a:pt x="3611651" y="197856"/>
                    <a:pt x="3691860" y="219228"/>
                  </a:cubicBezTo>
                  <a:cubicBezTo>
                    <a:pt x="3725977" y="228268"/>
                    <a:pt x="3771754" y="225515"/>
                    <a:pt x="3811494" y="225691"/>
                  </a:cubicBezTo>
                  <a:cubicBezTo>
                    <a:pt x="3840564" y="225687"/>
                    <a:pt x="3868906" y="218586"/>
                    <a:pt x="3897533" y="220087"/>
                  </a:cubicBezTo>
                  <a:cubicBezTo>
                    <a:pt x="3973874" y="224087"/>
                    <a:pt x="4042293" y="217563"/>
                    <a:pt x="4109430" y="200477"/>
                  </a:cubicBezTo>
                  <a:cubicBezTo>
                    <a:pt x="4135544" y="193834"/>
                    <a:pt x="4175268" y="201258"/>
                    <a:pt x="4208772" y="200914"/>
                  </a:cubicBezTo>
                  <a:cubicBezTo>
                    <a:pt x="4244136" y="200288"/>
                    <a:pt x="4280583" y="199908"/>
                    <a:pt x="4314641" y="196159"/>
                  </a:cubicBezTo>
                  <a:cubicBezTo>
                    <a:pt x="4402743" y="186278"/>
                    <a:pt x="4489848" y="174436"/>
                    <a:pt x="4577622" y="163774"/>
                  </a:cubicBezTo>
                  <a:cubicBezTo>
                    <a:pt x="4649843" y="154967"/>
                    <a:pt x="4719794" y="168553"/>
                    <a:pt x="4790345" y="177592"/>
                  </a:cubicBezTo>
                  <a:cubicBezTo>
                    <a:pt x="4834576" y="183345"/>
                    <a:pt x="4875614" y="193701"/>
                    <a:pt x="4926164" y="184139"/>
                  </a:cubicBezTo>
                  <a:cubicBezTo>
                    <a:pt x="4974485" y="175032"/>
                    <a:pt x="5034899" y="180870"/>
                    <a:pt x="5088812" y="177401"/>
                  </a:cubicBezTo>
                  <a:cubicBezTo>
                    <a:pt x="5134238" y="174439"/>
                    <a:pt x="5178353" y="168165"/>
                    <a:pt x="5222466" y="162082"/>
                  </a:cubicBezTo>
                  <a:cubicBezTo>
                    <a:pt x="5282519" y="153783"/>
                    <a:pt x="5341864" y="144876"/>
                    <a:pt x="5406528" y="153987"/>
                  </a:cubicBezTo>
                  <a:cubicBezTo>
                    <a:pt x="5479960" y="164323"/>
                    <a:pt x="5531876" y="142624"/>
                    <a:pt x="5590716" y="129490"/>
                  </a:cubicBezTo>
                  <a:cubicBezTo>
                    <a:pt x="5631296" y="120553"/>
                    <a:pt x="5675395" y="114659"/>
                    <a:pt x="5719429" y="110099"/>
                  </a:cubicBezTo>
                  <a:cubicBezTo>
                    <a:pt x="5778247" y="104215"/>
                    <a:pt x="5838715" y="102042"/>
                    <a:pt x="5897895" y="96368"/>
                  </a:cubicBezTo>
                  <a:cubicBezTo>
                    <a:pt x="5987399" y="87895"/>
                    <a:pt x="6077855" y="82333"/>
                    <a:pt x="6169957" y="94411"/>
                  </a:cubicBezTo>
                  <a:cubicBezTo>
                    <a:pt x="6212360" y="99875"/>
                    <a:pt x="6252010" y="101763"/>
                    <a:pt x="6294827" y="99236"/>
                  </a:cubicBezTo>
                  <a:cubicBezTo>
                    <a:pt x="6364965" y="95091"/>
                    <a:pt x="6436581" y="97891"/>
                    <a:pt x="6494261" y="71724"/>
                  </a:cubicBezTo>
                  <a:cubicBezTo>
                    <a:pt x="6514615" y="62488"/>
                    <a:pt x="6550354" y="61691"/>
                    <a:pt x="6579627" y="57883"/>
                  </a:cubicBezTo>
                  <a:cubicBezTo>
                    <a:pt x="6613354" y="53353"/>
                    <a:pt x="6637770" y="57878"/>
                    <a:pt x="6654800" y="77086"/>
                  </a:cubicBezTo>
                  <a:cubicBezTo>
                    <a:pt x="6662444" y="85688"/>
                    <a:pt x="6685147" y="94892"/>
                    <a:pt x="6703059" y="97166"/>
                  </a:cubicBezTo>
                  <a:cubicBezTo>
                    <a:pt x="6756799" y="103989"/>
                    <a:pt x="6806654" y="100687"/>
                    <a:pt x="6859445" y="90481"/>
                  </a:cubicBezTo>
                  <a:cubicBezTo>
                    <a:pt x="6908894" y="80861"/>
                    <a:pt x="6969747" y="85387"/>
                    <a:pt x="7025414" y="83536"/>
                  </a:cubicBezTo>
                  <a:cubicBezTo>
                    <a:pt x="7064862" y="82168"/>
                    <a:pt x="7104501" y="77186"/>
                    <a:pt x="7144137" y="79264"/>
                  </a:cubicBezTo>
                  <a:cubicBezTo>
                    <a:pt x="7193316" y="81841"/>
                    <a:pt x="7241809" y="90488"/>
                    <a:pt x="7291235" y="95367"/>
                  </a:cubicBezTo>
                  <a:cubicBezTo>
                    <a:pt x="7329668" y="99288"/>
                    <a:pt x="7368978" y="100585"/>
                    <a:pt x="7407395" y="104888"/>
                  </a:cubicBezTo>
                  <a:cubicBezTo>
                    <a:pt x="7438868" y="108256"/>
                    <a:pt x="7469832" y="114265"/>
                    <a:pt x="7500837" y="119515"/>
                  </a:cubicBezTo>
                  <a:cubicBezTo>
                    <a:pt x="7512146" y="121444"/>
                    <a:pt x="7523255" y="127178"/>
                    <a:pt x="7533567" y="126955"/>
                  </a:cubicBezTo>
                  <a:cubicBezTo>
                    <a:pt x="7636025" y="124121"/>
                    <a:pt x="7707510" y="164497"/>
                    <a:pt x="7792910" y="185188"/>
                  </a:cubicBezTo>
                  <a:cubicBezTo>
                    <a:pt x="7882663" y="207063"/>
                    <a:pt x="7969001" y="237914"/>
                    <a:pt x="8070699" y="235423"/>
                  </a:cubicBezTo>
                  <a:cubicBezTo>
                    <a:pt x="8132239" y="233879"/>
                    <a:pt x="8191903" y="225939"/>
                    <a:pt x="8253177" y="222473"/>
                  </a:cubicBezTo>
                  <a:cubicBezTo>
                    <a:pt x="8274949" y="221324"/>
                    <a:pt x="8299150" y="222976"/>
                    <a:pt x="8320683" y="226393"/>
                  </a:cubicBezTo>
                  <a:cubicBezTo>
                    <a:pt x="8424731" y="242340"/>
                    <a:pt x="8527777" y="249266"/>
                    <a:pt x="8631438" y="237528"/>
                  </a:cubicBezTo>
                  <a:cubicBezTo>
                    <a:pt x="8649201" y="235596"/>
                    <a:pt x="8668058" y="233915"/>
                    <a:pt x="8686410" y="234877"/>
                  </a:cubicBezTo>
                  <a:cubicBezTo>
                    <a:pt x="8786966" y="240146"/>
                    <a:pt x="8885480" y="249315"/>
                    <a:pt x="8980658" y="273001"/>
                  </a:cubicBezTo>
                  <a:cubicBezTo>
                    <a:pt x="9012626" y="280972"/>
                    <a:pt x="9052108" y="279035"/>
                    <a:pt x="9087625" y="282423"/>
                  </a:cubicBezTo>
                  <a:cubicBezTo>
                    <a:pt x="9120583" y="285484"/>
                    <a:pt x="9154319" y="287825"/>
                    <a:pt x="9186017" y="293875"/>
                  </a:cubicBezTo>
                  <a:cubicBezTo>
                    <a:pt x="9232288" y="302785"/>
                    <a:pt x="9275554" y="305815"/>
                    <a:pt x="9323931" y="302628"/>
                  </a:cubicBezTo>
                  <a:cubicBezTo>
                    <a:pt x="9370084" y="299705"/>
                    <a:pt x="9419491" y="304964"/>
                    <a:pt x="9467213" y="307275"/>
                  </a:cubicBezTo>
                  <a:cubicBezTo>
                    <a:pt x="9520438" y="309874"/>
                    <a:pt x="9573661" y="312473"/>
                    <a:pt x="9626826" y="316213"/>
                  </a:cubicBezTo>
                  <a:cubicBezTo>
                    <a:pt x="9648094" y="317708"/>
                    <a:pt x="9671915" y="326588"/>
                    <a:pt x="9689696" y="324467"/>
                  </a:cubicBezTo>
                  <a:cubicBezTo>
                    <a:pt x="9747117" y="317175"/>
                    <a:pt x="9803355" y="332523"/>
                    <a:pt x="9860526" y="329986"/>
                  </a:cubicBezTo>
                  <a:cubicBezTo>
                    <a:pt x="9888572" y="328594"/>
                    <a:pt x="9919723" y="338048"/>
                    <a:pt x="9949775" y="340386"/>
                  </a:cubicBezTo>
                  <a:cubicBezTo>
                    <a:pt x="9998886" y="344296"/>
                    <a:pt x="10048092" y="346302"/>
                    <a:pt x="10097252" y="349262"/>
                  </a:cubicBezTo>
                  <a:cubicBezTo>
                    <a:pt x="10113390" y="350297"/>
                    <a:pt x="10129133" y="351886"/>
                    <a:pt x="10145261" y="353113"/>
                  </a:cubicBezTo>
                  <a:cubicBezTo>
                    <a:pt x="10159555" y="354243"/>
                    <a:pt x="10174512" y="356743"/>
                    <a:pt x="10188159" y="356124"/>
                  </a:cubicBezTo>
                  <a:cubicBezTo>
                    <a:pt x="10237589" y="353944"/>
                    <a:pt x="10286441" y="348682"/>
                    <a:pt x="10336144" y="348235"/>
                  </a:cubicBezTo>
                  <a:cubicBezTo>
                    <a:pt x="10379222" y="347822"/>
                    <a:pt x="10423443" y="353764"/>
                    <a:pt x="10466847" y="354131"/>
                  </a:cubicBezTo>
                  <a:cubicBezTo>
                    <a:pt x="10543353" y="354898"/>
                    <a:pt x="10619988" y="353190"/>
                    <a:pt x="10696514" y="353575"/>
                  </a:cubicBezTo>
                  <a:cubicBezTo>
                    <a:pt x="10713071" y="353680"/>
                    <a:pt x="10730069" y="359342"/>
                    <a:pt x="10746932" y="360606"/>
                  </a:cubicBezTo>
                  <a:cubicBezTo>
                    <a:pt x="10799731" y="364326"/>
                    <a:pt x="10852569" y="367289"/>
                    <a:pt x="10905388" y="370627"/>
                  </a:cubicBezTo>
                  <a:cubicBezTo>
                    <a:pt x="10935470" y="372396"/>
                    <a:pt x="10965963" y="373421"/>
                    <a:pt x="10995602" y="376691"/>
                  </a:cubicBezTo>
                  <a:cubicBezTo>
                    <a:pt x="11034750" y="381032"/>
                    <a:pt x="11070168" y="386324"/>
                    <a:pt x="11107647" y="373405"/>
                  </a:cubicBezTo>
                  <a:cubicBezTo>
                    <a:pt x="11165372" y="353347"/>
                    <a:pt x="11236837" y="366060"/>
                    <a:pt x="11302440" y="364156"/>
                  </a:cubicBezTo>
                  <a:cubicBezTo>
                    <a:pt x="11319394" y="363708"/>
                    <a:pt x="11336655" y="364422"/>
                    <a:pt x="11353613" y="363785"/>
                  </a:cubicBezTo>
                  <a:cubicBezTo>
                    <a:pt x="11384961" y="362566"/>
                    <a:pt x="11415955" y="360947"/>
                    <a:pt x="11447323" y="359346"/>
                  </a:cubicBezTo>
                  <a:cubicBezTo>
                    <a:pt x="11452855" y="359066"/>
                    <a:pt x="11459104" y="359200"/>
                    <a:pt x="11464292" y="358519"/>
                  </a:cubicBezTo>
                  <a:cubicBezTo>
                    <a:pt x="11512058" y="353010"/>
                    <a:pt x="11559143" y="346321"/>
                    <a:pt x="11607560" y="342370"/>
                  </a:cubicBezTo>
                  <a:cubicBezTo>
                    <a:pt x="11631218" y="340368"/>
                    <a:pt x="11657295" y="341352"/>
                    <a:pt x="11681426" y="344335"/>
                  </a:cubicBezTo>
                  <a:cubicBezTo>
                    <a:pt x="11751997" y="352993"/>
                    <a:pt x="11821986" y="358760"/>
                    <a:pt x="11893565" y="355261"/>
                  </a:cubicBezTo>
                  <a:cubicBezTo>
                    <a:pt x="11921973" y="353889"/>
                    <a:pt x="11953288" y="360300"/>
                    <a:pt x="11983290" y="363588"/>
                  </a:cubicBezTo>
                  <a:lnTo>
                    <a:pt x="12192000" y="388018"/>
                  </a:lnTo>
                  <a:lnTo>
                    <a:pt x="12192000" y="577115"/>
                  </a:lnTo>
                  <a:lnTo>
                    <a:pt x="12157329" y="588862"/>
                  </a:lnTo>
                  <a:cubicBezTo>
                    <a:pt x="12118393" y="608572"/>
                    <a:pt x="12109715" y="605637"/>
                    <a:pt x="12066948" y="586034"/>
                  </a:cubicBezTo>
                  <a:cubicBezTo>
                    <a:pt x="12016991" y="563193"/>
                    <a:pt x="11965119" y="541779"/>
                    <a:pt x="11911344" y="521599"/>
                  </a:cubicBezTo>
                  <a:cubicBezTo>
                    <a:pt x="11894383" y="515178"/>
                    <a:pt x="11869417" y="514060"/>
                    <a:pt x="11847823" y="511785"/>
                  </a:cubicBezTo>
                  <a:cubicBezTo>
                    <a:pt x="11811233" y="507768"/>
                    <a:pt x="11773630" y="501982"/>
                    <a:pt x="11737547" y="502380"/>
                  </a:cubicBezTo>
                  <a:cubicBezTo>
                    <a:pt x="11702930" y="502855"/>
                    <a:pt x="11668388" y="508866"/>
                    <a:pt x="11636052" y="514993"/>
                  </a:cubicBezTo>
                  <a:cubicBezTo>
                    <a:pt x="11545722" y="532199"/>
                    <a:pt x="11462455" y="555118"/>
                    <a:pt x="11394706" y="590867"/>
                  </a:cubicBezTo>
                  <a:cubicBezTo>
                    <a:pt x="11385999" y="595562"/>
                    <a:pt x="11369016" y="596581"/>
                    <a:pt x="11354978" y="597561"/>
                  </a:cubicBezTo>
                  <a:cubicBezTo>
                    <a:pt x="11332076" y="599224"/>
                    <a:pt x="11308448" y="600655"/>
                    <a:pt x="11285306" y="599825"/>
                  </a:cubicBezTo>
                  <a:cubicBezTo>
                    <a:pt x="11172906" y="595841"/>
                    <a:pt x="11083430" y="617861"/>
                    <a:pt x="11008528" y="656670"/>
                  </a:cubicBezTo>
                  <a:cubicBezTo>
                    <a:pt x="10986971" y="667750"/>
                    <a:pt x="10970753" y="668236"/>
                    <a:pt x="10948735" y="652964"/>
                  </a:cubicBezTo>
                  <a:cubicBezTo>
                    <a:pt x="10923173" y="635218"/>
                    <a:pt x="10885031" y="639705"/>
                    <a:pt x="10850698" y="641721"/>
                  </a:cubicBezTo>
                  <a:cubicBezTo>
                    <a:pt x="10815269" y="643680"/>
                    <a:pt x="10779458" y="645811"/>
                    <a:pt x="10744026" y="647769"/>
                  </a:cubicBezTo>
                  <a:cubicBezTo>
                    <a:pt x="10717832" y="649066"/>
                    <a:pt x="10692021" y="650003"/>
                    <a:pt x="10666160" y="651891"/>
                  </a:cubicBezTo>
                  <a:cubicBezTo>
                    <a:pt x="10585627" y="657783"/>
                    <a:pt x="10513854" y="650969"/>
                    <a:pt x="10450521" y="616552"/>
                  </a:cubicBezTo>
                  <a:cubicBezTo>
                    <a:pt x="10402221" y="590175"/>
                    <a:pt x="10339099" y="579806"/>
                    <a:pt x="10271192" y="583498"/>
                  </a:cubicBezTo>
                  <a:cubicBezTo>
                    <a:pt x="10262701" y="584006"/>
                    <a:pt x="10251859" y="587254"/>
                    <a:pt x="10246067" y="585423"/>
                  </a:cubicBezTo>
                  <a:cubicBezTo>
                    <a:pt x="10158786" y="558528"/>
                    <a:pt x="10086634" y="594049"/>
                    <a:pt x="10005027" y="592252"/>
                  </a:cubicBezTo>
                  <a:cubicBezTo>
                    <a:pt x="9969004" y="591507"/>
                    <a:pt x="9931565" y="603664"/>
                    <a:pt x="9898681" y="613195"/>
                  </a:cubicBezTo>
                  <a:cubicBezTo>
                    <a:pt x="9853463" y="626281"/>
                    <a:pt x="9813049" y="639042"/>
                    <a:pt x="9753225" y="629038"/>
                  </a:cubicBezTo>
                  <a:cubicBezTo>
                    <a:pt x="9693404" y="618845"/>
                    <a:pt x="9637675" y="628898"/>
                    <a:pt x="9591376" y="648601"/>
                  </a:cubicBezTo>
                  <a:cubicBezTo>
                    <a:pt x="9556001" y="663537"/>
                    <a:pt x="9518120" y="663077"/>
                    <a:pt x="9472860" y="655936"/>
                  </a:cubicBezTo>
                  <a:cubicBezTo>
                    <a:pt x="9416283" y="647056"/>
                    <a:pt x="9357217" y="643578"/>
                    <a:pt x="9299788" y="636945"/>
                  </a:cubicBezTo>
                  <a:cubicBezTo>
                    <a:pt x="9287347" y="635531"/>
                    <a:pt x="9271710" y="632039"/>
                    <a:pt x="9264605" y="627087"/>
                  </a:cubicBezTo>
                  <a:cubicBezTo>
                    <a:pt x="9177661" y="565680"/>
                    <a:pt x="9051076" y="558473"/>
                    <a:pt x="8926435" y="549269"/>
                  </a:cubicBezTo>
                  <a:cubicBezTo>
                    <a:pt x="8850925" y="543595"/>
                    <a:pt x="8774954" y="539613"/>
                    <a:pt x="8698934" y="536583"/>
                  </a:cubicBezTo>
                  <a:cubicBezTo>
                    <a:pt x="8673232" y="535428"/>
                    <a:pt x="8645916" y="537050"/>
                    <a:pt x="8622862" y="541563"/>
                  </a:cubicBezTo>
                  <a:cubicBezTo>
                    <a:pt x="8574890" y="551069"/>
                    <a:pt x="8530403" y="564380"/>
                    <a:pt x="8482784" y="574094"/>
                  </a:cubicBezTo>
                  <a:cubicBezTo>
                    <a:pt x="8464923" y="577929"/>
                    <a:pt x="8442157" y="576927"/>
                    <a:pt x="8421565" y="576610"/>
                  </a:cubicBezTo>
                  <a:cubicBezTo>
                    <a:pt x="8385152" y="576229"/>
                    <a:pt x="8345023" y="569546"/>
                    <a:pt x="8313469" y="574762"/>
                  </a:cubicBezTo>
                  <a:cubicBezTo>
                    <a:pt x="8231431" y="588203"/>
                    <a:pt x="8155671" y="580227"/>
                    <a:pt x="8079520" y="558685"/>
                  </a:cubicBezTo>
                  <a:cubicBezTo>
                    <a:pt x="7972906" y="528487"/>
                    <a:pt x="7870782" y="525043"/>
                    <a:pt x="7773327" y="558854"/>
                  </a:cubicBezTo>
                  <a:cubicBezTo>
                    <a:pt x="7729470" y="574107"/>
                    <a:pt x="7688069" y="563543"/>
                    <a:pt x="7652477" y="547561"/>
                  </a:cubicBezTo>
                  <a:cubicBezTo>
                    <a:pt x="7611494" y="529005"/>
                    <a:pt x="7570974" y="522685"/>
                    <a:pt x="7522274" y="532150"/>
                  </a:cubicBezTo>
                  <a:cubicBezTo>
                    <a:pt x="7511488" y="534257"/>
                    <a:pt x="7496511" y="532136"/>
                    <a:pt x="7484080" y="530532"/>
                  </a:cubicBezTo>
                  <a:cubicBezTo>
                    <a:pt x="7413133" y="522044"/>
                    <a:pt x="7341987" y="510303"/>
                    <a:pt x="7282277" y="540177"/>
                  </a:cubicBezTo>
                  <a:cubicBezTo>
                    <a:pt x="7270558" y="546051"/>
                    <a:pt x="7251336" y="547713"/>
                    <a:pt x="7235690" y="551282"/>
                  </a:cubicBezTo>
                  <a:cubicBezTo>
                    <a:pt x="7170161" y="565782"/>
                    <a:pt x="7172820" y="564203"/>
                    <a:pt x="7116339" y="539494"/>
                  </a:cubicBezTo>
                  <a:cubicBezTo>
                    <a:pt x="7086841" y="526502"/>
                    <a:pt x="7045980" y="512724"/>
                    <a:pt x="7011067" y="511848"/>
                  </a:cubicBezTo>
                  <a:cubicBezTo>
                    <a:pt x="6800473" y="506533"/>
                    <a:pt x="6601893" y="468653"/>
                    <a:pt x="6403234" y="432296"/>
                  </a:cubicBezTo>
                  <a:cubicBezTo>
                    <a:pt x="6280760" y="409851"/>
                    <a:pt x="6160432" y="402592"/>
                    <a:pt x="6036273" y="412301"/>
                  </a:cubicBezTo>
                  <a:cubicBezTo>
                    <a:pt x="5946471" y="419425"/>
                    <a:pt x="5863077" y="395593"/>
                    <a:pt x="5780467" y="377910"/>
                  </a:cubicBezTo>
                  <a:cubicBezTo>
                    <a:pt x="5763357" y="374343"/>
                    <a:pt x="5747757" y="363033"/>
                    <a:pt x="5739051" y="353609"/>
                  </a:cubicBezTo>
                  <a:cubicBezTo>
                    <a:pt x="5707675" y="320294"/>
                    <a:pt x="5653252" y="312483"/>
                    <a:pt x="5583566" y="321995"/>
                  </a:cubicBezTo>
                  <a:cubicBezTo>
                    <a:pt x="5528347" y="329404"/>
                    <a:pt x="5477716" y="340486"/>
                    <a:pt x="5432030" y="362512"/>
                  </a:cubicBezTo>
                  <a:cubicBezTo>
                    <a:pt x="5378421" y="388318"/>
                    <a:pt x="5322767" y="418026"/>
                    <a:pt x="5241398" y="425781"/>
                  </a:cubicBezTo>
                  <a:cubicBezTo>
                    <a:pt x="5206262" y="429089"/>
                    <a:pt x="5176131" y="428273"/>
                    <a:pt x="5139710" y="421022"/>
                  </a:cubicBezTo>
                  <a:cubicBezTo>
                    <a:pt x="5069048" y="407018"/>
                    <a:pt x="4997864" y="396037"/>
                    <a:pt x="4929402" y="424310"/>
                  </a:cubicBezTo>
                  <a:cubicBezTo>
                    <a:pt x="4891785" y="439890"/>
                    <a:pt x="4841650" y="448519"/>
                    <a:pt x="4782793" y="441046"/>
                  </a:cubicBezTo>
                  <a:cubicBezTo>
                    <a:pt x="4709316" y="431663"/>
                    <a:pt x="4641426" y="442031"/>
                    <a:pt x="4577594" y="459290"/>
                  </a:cubicBezTo>
                  <a:cubicBezTo>
                    <a:pt x="4554816" y="465538"/>
                    <a:pt x="4527069" y="468279"/>
                    <a:pt x="4500826" y="470529"/>
                  </a:cubicBezTo>
                  <a:cubicBezTo>
                    <a:pt x="4440199" y="475746"/>
                    <a:pt x="4379252" y="479993"/>
                    <a:pt x="4317973" y="483649"/>
                  </a:cubicBezTo>
                  <a:cubicBezTo>
                    <a:pt x="4267762" y="486741"/>
                    <a:pt x="4217264" y="488292"/>
                    <a:pt x="4166722" y="490602"/>
                  </a:cubicBezTo>
                  <a:cubicBezTo>
                    <a:pt x="4111394" y="493045"/>
                    <a:pt x="4067073" y="503124"/>
                    <a:pt x="4042814" y="530660"/>
                  </a:cubicBezTo>
                  <a:cubicBezTo>
                    <a:pt x="4034996" y="539407"/>
                    <a:pt x="4017001" y="545715"/>
                    <a:pt x="4002653" y="552594"/>
                  </a:cubicBezTo>
                  <a:cubicBezTo>
                    <a:pt x="3992459" y="557592"/>
                    <a:pt x="3979023" y="561086"/>
                    <a:pt x="3969549" y="566312"/>
                  </a:cubicBezTo>
                  <a:cubicBezTo>
                    <a:pt x="3919896" y="593854"/>
                    <a:pt x="3870968" y="621622"/>
                    <a:pt x="3821685" y="649183"/>
                  </a:cubicBezTo>
                  <a:cubicBezTo>
                    <a:pt x="3816761" y="651788"/>
                    <a:pt x="3811445" y="654943"/>
                    <a:pt x="3805138" y="655947"/>
                  </a:cubicBezTo>
                  <a:cubicBezTo>
                    <a:pt x="3739817" y="666451"/>
                    <a:pt x="3673801" y="676154"/>
                    <a:pt x="3609177" y="687459"/>
                  </a:cubicBezTo>
                  <a:cubicBezTo>
                    <a:pt x="3584288" y="691878"/>
                    <a:pt x="3558597" y="697589"/>
                    <a:pt x="3539727" y="706521"/>
                  </a:cubicBezTo>
                  <a:cubicBezTo>
                    <a:pt x="3496714" y="726780"/>
                    <a:pt x="3457268" y="749132"/>
                    <a:pt x="3396572" y="755681"/>
                  </a:cubicBezTo>
                  <a:cubicBezTo>
                    <a:pt x="3378807" y="757611"/>
                    <a:pt x="3357809" y="758036"/>
                    <a:pt x="3341054" y="754679"/>
                  </a:cubicBezTo>
                  <a:cubicBezTo>
                    <a:pt x="3272962" y="740809"/>
                    <a:pt x="3206471" y="724541"/>
                    <a:pt x="3138775" y="710120"/>
                  </a:cubicBezTo>
                  <a:cubicBezTo>
                    <a:pt x="3095820" y="701191"/>
                    <a:pt x="3056969" y="691141"/>
                    <a:pt x="3037283" y="666453"/>
                  </a:cubicBezTo>
                  <a:cubicBezTo>
                    <a:pt x="3031764" y="659487"/>
                    <a:pt x="3015626" y="651391"/>
                    <a:pt x="3002117" y="649347"/>
                  </a:cubicBezTo>
                  <a:cubicBezTo>
                    <a:pt x="2915220" y="636209"/>
                    <a:pt x="2829194" y="627503"/>
                    <a:pt x="2747294" y="652400"/>
                  </a:cubicBezTo>
                  <a:cubicBezTo>
                    <a:pt x="2730084" y="657794"/>
                    <a:pt x="2698519" y="656140"/>
                    <a:pt x="2676273" y="652304"/>
                  </a:cubicBezTo>
                  <a:cubicBezTo>
                    <a:pt x="2590546" y="637890"/>
                    <a:pt x="2508883" y="630176"/>
                    <a:pt x="2432360" y="657836"/>
                  </a:cubicBezTo>
                  <a:cubicBezTo>
                    <a:pt x="2423352" y="661179"/>
                    <a:pt x="2395274" y="656272"/>
                    <a:pt x="2382311" y="650824"/>
                  </a:cubicBezTo>
                  <a:cubicBezTo>
                    <a:pt x="2257393" y="597728"/>
                    <a:pt x="2187724" y="592930"/>
                    <a:pt x="2055134" y="630053"/>
                  </a:cubicBezTo>
                  <a:cubicBezTo>
                    <a:pt x="2046542" y="632464"/>
                    <a:pt x="2035364" y="635121"/>
                    <a:pt x="2031829" y="639324"/>
                  </a:cubicBezTo>
                  <a:cubicBezTo>
                    <a:pt x="2007977" y="666120"/>
                    <a:pt x="1960229" y="664380"/>
                    <a:pt x="1912764" y="664183"/>
                  </a:cubicBezTo>
                  <a:cubicBezTo>
                    <a:pt x="1860521" y="663924"/>
                    <a:pt x="1808236" y="664426"/>
                    <a:pt x="1755637" y="663960"/>
                  </a:cubicBezTo>
                  <a:cubicBezTo>
                    <a:pt x="1746439" y="663859"/>
                    <a:pt x="1736243" y="661799"/>
                    <a:pt x="1727159" y="659605"/>
                  </a:cubicBezTo>
                  <a:cubicBezTo>
                    <a:pt x="1692256" y="651480"/>
                    <a:pt x="1658604" y="640559"/>
                    <a:pt x="1622470" y="634850"/>
                  </a:cubicBezTo>
                  <a:cubicBezTo>
                    <a:pt x="1544362" y="622552"/>
                    <a:pt x="1469248" y="602210"/>
                    <a:pt x="1385955" y="604522"/>
                  </a:cubicBezTo>
                  <a:cubicBezTo>
                    <a:pt x="1371585" y="604913"/>
                    <a:pt x="1355357" y="598530"/>
                    <a:pt x="1340055" y="595629"/>
                  </a:cubicBezTo>
                  <a:cubicBezTo>
                    <a:pt x="1312351" y="590552"/>
                    <a:pt x="1285460" y="583993"/>
                    <a:pt x="1257271" y="581180"/>
                  </a:cubicBezTo>
                  <a:cubicBezTo>
                    <a:pt x="1182583" y="573830"/>
                    <a:pt x="1107142" y="566824"/>
                    <a:pt x="1031914" y="562692"/>
                  </a:cubicBezTo>
                  <a:cubicBezTo>
                    <a:pt x="995593" y="560597"/>
                    <a:pt x="958880" y="565923"/>
                    <a:pt x="922031" y="566853"/>
                  </a:cubicBezTo>
                  <a:cubicBezTo>
                    <a:pt x="905446" y="567320"/>
                    <a:pt x="878533" y="568199"/>
                    <a:pt x="873250" y="563724"/>
                  </a:cubicBezTo>
                  <a:cubicBezTo>
                    <a:pt x="832343" y="529722"/>
                    <a:pt x="772202" y="532674"/>
                    <a:pt x="711627" y="529880"/>
                  </a:cubicBezTo>
                  <a:cubicBezTo>
                    <a:pt x="577999" y="523641"/>
                    <a:pt x="447408" y="543696"/>
                    <a:pt x="311112" y="525106"/>
                  </a:cubicBezTo>
                  <a:cubicBezTo>
                    <a:pt x="271645" y="519795"/>
                    <a:pt x="226936" y="530235"/>
                    <a:pt x="184145" y="532188"/>
                  </a:cubicBezTo>
                  <a:cubicBezTo>
                    <a:pt x="162015" y="533128"/>
                    <a:pt x="137665" y="534333"/>
                    <a:pt x="116886" y="530572"/>
                  </a:cubicBezTo>
                  <a:cubicBezTo>
                    <a:pt x="84810" y="524693"/>
                    <a:pt x="54011" y="515448"/>
                    <a:pt x="23941" y="506433"/>
                  </a:cubicBezTo>
                  <a:lnTo>
                    <a:pt x="0" y="502149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1524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" name="Freeform: Shape 14">
              <a:extLst>
                <a:ext uri="{FF2B5EF4-FFF2-40B4-BE49-F238E27FC236}">
                  <a16:creationId xmlns:a16="http://schemas.microsoft.com/office/drawing/2014/main" id="{9A1F0E66-9B5E-4980-8AEC-B4D144B487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959818"/>
              <a:ext cx="12192000" cy="757168"/>
            </a:xfrm>
            <a:custGeom>
              <a:avLst/>
              <a:gdLst>
                <a:gd name="connsiteX0" fmla="*/ 0 w 12192000"/>
                <a:gd name="connsiteY0" fmla="*/ 0 h 757168"/>
                <a:gd name="connsiteX1" fmla="*/ 41653 w 12192000"/>
                <a:gd name="connsiteY1" fmla="*/ 6945 h 757168"/>
                <a:gd name="connsiteX2" fmla="*/ 81317 w 12192000"/>
                <a:gd name="connsiteY2" fmla="*/ 15509 h 757168"/>
                <a:gd name="connsiteX3" fmla="*/ 114150 w 12192000"/>
                <a:gd name="connsiteY3" fmla="*/ 28105 h 757168"/>
                <a:gd name="connsiteX4" fmla="*/ 214865 w 12192000"/>
                <a:gd name="connsiteY4" fmla="*/ 58374 h 757168"/>
                <a:gd name="connsiteX5" fmla="*/ 299237 w 12192000"/>
                <a:gd name="connsiteY5" fmla="*/ 63560 h 757168"/>
                <a:gd name="connsiteX6" fmla="*/ 415570 w 12192000"/>
                <a:gd name="connsiteY6" fmla="*/ 83774 h 757168"/>
                <a:gd name="connsiteX7" fmla="*/ 633210 w 12192000"/>
                <a:gd name="connsiteY7" fmla="*/ 109108 h 757168"/>
                <a:gd name="connsiteX8" fmla="*/ 677567 w 12192000"/>
                <a:gd name="connsiteY8" fmla="*/ 119446 h 757168"/>
                <a:gd name="connsiteX9" fmla="*/ 946429 w 12192000"/>
                <a:gd name="connsiteY9" fmla="*/ 171502 h 757168"/>
                <a:gd name="connsiteX10" fmla="*/ 1163367 w 12192000"/>
                <a:gd name="connsiteY10" fmla="*/ 182106 h 757168"/>
                <a:gd name="connsiteX11" fmla="*/ 1180337 w 12192000"/>
                <a:gd name="connsiteY11" fmla="*/ 181279 h 757168"/>
                <a:gd name="connsiteX12" fmla="*/ 1263939 w 12192000"/>
                <a:gd name="connsiteY12" fmla="*/ 173070 h 757168"/>
                <a:gd name="connsiteX13" fmla="*/ 1392213 w 12192000"/>
                <a:gd name="connsiteY13" fmla="*/ 183225 h 757168"/>
                <a:gd name="connsiteX14" fmla="*/ 1479752 w 12192000"/>
                <a:gd name="connsiteY14" fmla="*/ 205174 h 757168"/>
                <a:gd name="connsiteX15" fmla="*/ 1589813 w 12192000"/>
                <a:gd name="connsiteY15" fmla="*/ 211706 h 757168"/>
                <a:gd name="connsiteX16" fmla="*/ 1716264 w 12192000"/>
                <a:gd name="connsiteY16" fmla="*/ 207459 h 757168"/>
                <a:gd name="connsiteX17" fmla="*/ 1772900 w 12192000"/>
                <a:gd name="connsiteY17" fmla="*/ 208137 h 757168"/>
                <a:gd name="connsiteX18" fmla="*/ 1929319 w 12192000"/>
                <a:gd name="connsiteY18" fmla="*/ 193822 h 757168"/>
                <a:gd name="connsiteX19" fmla="*/ 2021514 w 12192000"/>
                <a:gd name="connsiteY19" fmla="*/ 204186 h 757168"/>
                <a:gd name="connsiteX20" fmla="*/ 2111753 w 12192000"/>
                <a:gd name="connsiteY20" fmla="*/ 223797 h 757168"/>
                <a:gd name="connsiteX21" fmla="*/ 2169356 w 12192000"/>
                <a:gd name="connsiteY21" fmla="*/ 241125 h 757168"/>
                <a:gd name="connsiteX22" fmla="*/ 2286638 w 12192000"/>
                <a:gd name="connsiteY22" fmla="*/ 257382 h 757168"/>
                <a:gd name="connsiteX23" fmla="*/ 2308368 w 12192000"/>
                <a:gd name="connsiteY23" fmla="*/ 256995 h 757168"/>
                <a:gd name="connsiteX24" fmla="*/ 2660621 w 12192000"/>
                <a:gd name="connsiteY24" fmla="*/ 262863 h 757168"/>
                <a:gd name="connsiteX25" fmla="*/ 2801134 w 12192000"/>
                <a:gd name="connsiteY25" fmla="*/ 250006 h 757168"/>
                <a:gd name="connsiteX26" fmla="*/ 2830994 w 12192000"/>
                <a:gd name="connsiteY26" fmla="*/ 249091 h 757168"/>
                <a:gd name="connsiteX27" fmla="*/ 3129084 w 12192000"/>
                <a:gd name="connsiteY27" fmla="*/ 242009 h 757168"/>
                <a:gd name="connsiteX28" fmla="*/ 3162162 w 12192000"/>
                <a:gd name="connsiteY28" fmla="*/ 242789 h 757168"/>
                <a:gd name="connsiteX29" fmla="*/ 3254072 w 12192000"/>
                <a:gd name="connsiteY29" fmla="*/ 251612 h 757168"/>
                <a:gd name="connsiteX30" fmla="*/ 3473491 w 12192000"/>
                <a:gd name="connsiteY30" fmla="*/ 221903 h 757168"/>
                <a:gd name="connsiteX31" fmla="*/ 3691860 w 12192000"/>
                <a:gd name="connsiteY31" fmla="*/ 219228 h 757168"/>
                <a:gd name="connsiteX32" fmla="*/ 3811494 w 12192000"/>
                <a:gd name="connsiteY32" fmla="*/ 225691 h 757168"/>
                <a:gd name="connsiteX33" fmla="*/ 3897533 w 12192000"/>
                <a:gd name="connsiteY33" fmla="*/ 220087 h 757168"/>
                <a:gd name="connsiteX34" fmla="*/ 4109430 w 12192000"/>
                <a:gd name="connsiteY34" fmla="*/ 200477 h 757168"/>
                <a:gd name="connsiteX35" fmla="*/ 4208772 w 12192000"/>
                <a:gd name="connsiteY35" fmla="*/ 200914 h 757168"/>
                <a:gd name="connsiteX36" fmla="*/ 4314641 w 12192000"/>
                <a:gd name="connsiteY36" fmla="*/ 196159 h 757168"/>
                <a:gd name="connsiteX37" fmla="*/ 4577622 w 12192000"/>
                <a:gd name="connsiteY37" fmla="*/ 163774 h 757168"/>
                <a:gd name="connsiteX38" fmla="*/ 4790345 w 12192000"/>
                <a:gd name="connsiteY38" fmla="*/ 177592 h 757168"/>
                <a:gd name="connsiteX39" fmla="*/ 4926164 w 12192000"/>
                <a:gd name="connsiteY39" fmla="*/ 184139 h 757168"/>
                <a:gd name="connsiteX40" fmla="*/ 5088812 w 12192000"/>
                <a:gd name="connsiteY40" fmla="*/ 177401 h 757168"/>
                <a:gd name="connsiteX41" fmla="*/ 5222466 w 12192000"/>
                <a:gd name="connsiteY41" fmla="*/ 162082 h 757168"/>
                <a:gd name="connsiteX42" fmla="*/ 5406528 w 12192000"/>
                <a:gd name="connsiteY42" fmla="*/ 153987 h 757168"/>
                <a:gd name="connsiteX43" fmla="*/ 5590716 w 12192000"/>
                <a:gd name="connsiteY43" fmla="*/ 129490 h 757168"/>
                <a:gd name="connsiteX44" fmla="*/ 5719429 w 12192000"/>
                <a:gd name="connsiteY44" fmla="*/ 110099 h 757168"/>
                <a:gd name="connsiteX45" fmla="*/ 5897895 w 12192000"/>
                <a:gd name="connsiteY45" fmla="*/ 96368 h 757168"/>
                <a:gd name="connsiteX46" fmla="*/ 6169957 w 12192000"/>
                <a:gd name="connsiteY46" fmla="*/ 94411 h 757168"/>
                <a:gd name="connsiteX47" fmla="*/ 6294827 w 12192000"/>
                <a:gd name="connsiteY47" fmla="*/ 99236 h 757168"/>
                <a:gd name="connsiteX48" fmla="*/ 6494261 w 12192000"/>
                <a:gd name="connsiteY48" fmla="*/ 71724 h 757168"/>
                <a:gd name="connsiteX49" fmla="*/ 6579627 w 12192000"/>
                <a:gd name="connsiteY49" fmla="*/ 57883 h 757168"/>
                <a:gd name="connsiteX50" fmla="*/ 6654800 w 12192000"/>
                <a:gd name="connsiteY50" fmla="*/ 77086 h 757168"/>
                <a:gd name="connsiteX51" fmla="*/ 6703059 w 12192000"/>
                <a:gd name="connsiteY51" fmla="*/ 97166 h 757168"/>
                <a:gd name="connsiteX52" fmla="*/ 6859445 w 12192000"/>
                <a:gd name="connsiteY52" fmla="*/ 90481 h 757168"/>
                <a:gd name="connsiteX53" fmla="*/ 7025414 w 12192000"/>
                <a:gd name="connsiteY53" fmla="*/ 83536 h 757168"/>
                <a:gd name="connsiteX54" fmla="*/ 7144137 w 12192000"/>
                <a:gd name="connsiteY54" fmla="*/ 79264 h 757168"/>
                <a:gd name="connsiteX55" fmla="*/ 7291235 w 12192000"/>
                <a:gd name="connsiteY55" fmla="*/ 95367 h 757168"/>
                <a:gd name="connsiteX56" fmla="*/ 7407395 w 12192000"/>
                <a:gd name="connsiteY56" fmla="*/ 104888 h 757168"/>
                <a:gd name="connsiteX57" fmla="*/ 7500837 w 12192000"/>
                <a:gd name="connsiteY57" fmla="*/ 119515 h 757168"/>
                <a:gd name="connsiteX58" fmla="*/ 7533567 w 12192000"/>
                <a:gd name="connsiteY58" fmla="*/ 126955 h 757168"/>
                <a:gd name="connsiteX59" fmla="*/ 7792910 w 12192000"/>
                <a:gd name="connsiteY59" fmla="*/ 185188 h 757168"/>
                <a:gd name="connsiteX60" fmla="*/ 8070699 w 12192000"/>
                <a:gd name="connsiteY60" fmla="*/ 235423 h 757168"/>
                <a:gd name="connsiteX61" fmla="*/ 8253177 w 12192000"/>
                <a:gd name="connsiteY61" fmla="*/ 222473 h 757168"/>
                <a:gd name="connsiteX62" fmla="*/ 8320683 w 12192000"/>
                <a:gd name="connsiteY62" fmla="*/ 226393 h 757168"/>
                <a:gd name="connsiteX63" fmla="*/ 8631438 w 12192000"/>
                <a:gd name="connsiteY63" fmla="*/ 237528 h 757168"/>
                <a:gd name="connsiteX64" fmla="*/ 8686410 w 12192000"/>
                <a:gd name="connsiteY64" fmla="*/ 234877 h 757168"/>
                <a:gd name="connsiteX65" fmla="*/ 8980658 w 12192000"/>
                <a:gd name="connsiteY65" fmla="*/ 273001 h 757168"/>
                <a:gd name="connsiteX66" fmla="*/ 9087625 w 12192000"/>
                <a:gd name="connsiteY66" fmla="*/ 282423 h 757168"/>
                <a:gd name="connsiteX67" fmla="*/ 9186017 w 12192000"/>
                <a:gd name="connsiteY67" fmla="*/ 293875 h 757168"/>
                <a:gd name="connsiteX68" fmla="*/ 9323931 w 12192000"/>
                <a:gd name="connsiteY68" fmla="*/ 302628 h 757168"/>
                <a:gd name="connsiteX69" fmla="*/ 9467213 w 12192000"/>
                <a:gd name="connsiteY69" fmla="*/ 307275 h 757168"/>
                <a:gd name="connsiteX70" fmla="*/ 9626826 w 12192000"/>
                <a:gd name="connsiteY70" fmla="*/ 316213 h 757168"/>
                <a:gd name="connsiteX71" fmla="*/ 9689696 w 12192000"/>
                <a:gd name="connsiteY71" fmla="*/ 324467 h 757168"/>
                <a:gd name="connsiteX72" fmla="*/ 9860526 w 12192000"/>
                <a:gd name="connsiteY72" fmla="*/ 329986 h 757168"/>
                <a:gd name="connsiteX73" fmla="*/ 9949775 w 12192000"/>
                <a:gd name="connsiteY73" fmla="*/ 340386 h 757168"/>
                <a:gd name="connsiteX74" fmla="*/ 10097252 w 12192000"/>
                <a:gd name="connsiteY74" fmla="*/ 349262 h 757168"/>
                <a:gd name="connsiteX75" fmla="*/ 10145261 w 12192000"/>
                <a:gd name="connsiteY75" fmla="*/ 353113 h 757168"/>
                <a:gd name="connsiteX76" fmla="*/ 10188159 w 12192000"/>
                <a:gd name="connsiteY76" fmla="*/ 356124 h 757168"/>
                <a:gd name="connsiteX77" fmla="*/ 10336144 w 12192000"/>
                <a:gd name="connsiteY77" fmla="*/ 348235 h 757168"/>
                <a:gd name="connsiteX78" fmla="*/ 10466847 w 12192000"/>
                <a:gd name="connsiteY78" fmla="*/ 354131 h 757168"/>
                <a:gd name="connsiteX79" fmla="*/ 10696514 w 12192000"/>
                <a:gd name="connsiteY79" fmla="*/ 353575 h 757168"/>
                <a:gd name="connsiteX80" fmla="*/ 10746932 w 12192000"/>
                <a:gd name="connsiteY80" fmla="*/ 360606 h 757168"/>
                <a:gd name="connsiteX81" fmla="*/ 10905388 w 12192000"/>
                <a:gd name="connsiteY81" fmla="*/ 370627 h 757168"/>
                <a:gd name="connsiteX82" fmla="*/ 10995602 w 12192000"/>
                <a:gd name="connsiteY82" fmla="*/ 376691 h 757168"/>
                <a:gd name="connsiteX83" fmla="*/ 11107647 w 12192000"/>
                <a:gd name="connsiteY83" fmla="*/ 373405 h 757168"/>
                <a:gd name="connsiteX84" fmla="*/ 11302440 w 12192000"/>
                <a:gd name="connsiteY84" fmla="*/ 364156 h 757168"/>
                <a:gd name="connsiteX85" fmla="*/ 11353613 w 12192000"/>
                <a:gd name="connsiteY85" fmla="*/ 363785 h 757168"/>
                <a:gd name="connsiteX86" fmla="*/ 11447323 w 12192000"/>
                <a:gd name="connsiteY86" fmla="*/ 359346 h 757168"/>
                <a:gd name="connsiteX87" fmla="*/ 11464292 w 12192000"/>
                <a:gd name="connsiteY87" fmla="*/ 358519 h 757168"/>
                <a:gd name="connsiteX88" fmla="*/ 11607560 w 12192000"/>
                <a:gd name="connsiteY88" fmla="*/ 342370 h 757168"/>
                <a:gd name="connsiteX89" fmla="*/ 11681426 w 12192000"/>
                <a:gd name="connsiteY89" fmla="*/ 344335 h 757168"/>
                <a:gd name="connsiteX90" fmla="*/ 11893565 w 12192000"/>
                <a:gd name="connsiteY90" fmla="*/ 355261 h 757168"/>
                <a:gd name="connsiteX91" fmla="*/ 11983290 w 12192000"/>
                <a:gd name="connsiteY91" fmla="*/ 363588 h 757168"/>
                <a:gd name="connsiteX92" fmla="*/ 12192000 w 12192000"/>
                <a:gd name="connsiteY92" fmla="*/ 388018 h 757168"/>
                <a:gd name="connsiteX93" fmla="*/ 12192000 w 12192000"/>
                <a:gd name="connsiteY93" fmla="*/ 577115 h 757168"/>
                <a:gd name="connsiteX94" fmla="*/ 12157329 w 12192000"/>
                <a:gd name="connsiteY94" fmla="*/ 588862 h 757168"/>
                <a:gd name="connsiteX95" fmla="*/ 12066948 w 12192000"/>
                <a:gd name="connsiteY95" fmla="*/ 586034 h 757168"/>
                <a:gd name="connsiteX96" fmla="*/ 11911344 w 12192000"/>
                <a:gd name="connsiteY96" fmla="*/ 521599 h 757168"/>
                <a:gd name="connsiteX97" fmla="*/ 11847823 w 12192000"/>
                <a:gd name="connsiteY97" fmla="*/ 511785 h 757168"/>
                <a:gd name="connsiteX98" fmla="*/ 11737547 w 12192000"/>
                <a:gd name="connsiteY98" fmla="*/ 502380 h 757168"/>
                <a:gd name="connsiteX99" fmla="*/ 11636052 w 12192000"/>
                <a:gd name="connsiteY99" fmla="*/ 514993 h 757168"/>
                <a:gd name="connsiteX100" fmla="*/ 11394706 w 12192000"/>
                <a:gd name="connsiteY100" fmla="*/ 590867 h 757168"/>
                <a:gd name="connsiteX101" fmla="*/ 11354978 w 12192000"/>
                <a:gd name="connsiteY101" fmla="*/ 597561 h 757168"/>
                <a:gd name="connsiteX102" fmla="*/ 11285306 w 12192000"/>
                <a:gd name="connsiteY102" fmla="*/ 599825 h 757168"/>
                <a:gd name="connsiteX103" fmla="*/ 11008528 w 12192000"/>
                <a:gd name="connsiteY103" fmla="*/ 656670 h 757168"/>
                <a:gd name="connsiteX104" fmla="*/ 10948735 w 12192000"/>
                <a:gd name="connsiteY104" fmla="*/ 652964 h 757168"/>
                <a:gd name="connsiteX105" fmla="*/ 10850698 w 12192000"/>
                <a:gd name="connsiteY105" fmla="*/ 641721 h 757168"/>
                <a:gd name="connsiteX106" fmla="*/ 10744026 w 12192000"/>
                <a:gd name="connsiteY106" fmla="*/ 647769 h 757168"/>
                <a:gd name="connsiteX107" fmla="*/ 10666160 w 12192000"/>
                <a:gd name="connsiteY107" fmla="*/ 651891 h 757168"/>
                <a:gd name="connsiteX108" fmla="*/ 10450521 w 12192000"/>
                <a:gd name="connsiteY108" fmla="*/ 616552 h 757168"/>
                <a:gd name="connsiteX109" fmla="*/ 10271192 w 12192000"/>
                <a:gd name="connsiteY109" fmla="*/ 583498 h 757168"/>
                <a:gd name="connsiteX110" fmla="*/ 10246067 w 12192000"/>
                <a:gd name="connsiteY110" fmla="*/ 585423 h 757168"/>
                <a:gd name="connsiteX111" fmla="*/ 10005027 w 12192000"/>
                <a:gd name="connsiteY111" fmla="*/ 592252 h 757168"/>
                <a:gd name="connsiteX112" fmla="*/ 9898681 w 12192000"/>
                <a:gd name="connsiteY112" fmla="*/ 613195 h 757168"/>
                <a:gd name="connsiteX113" fmla="*/ 9753225 w 12192000"/>
                <a:gd name="connsiteY113" fmla="*/ 629038 h 757168"/>
                <a:gd name="connsiteX114" fmla="*/ 9591376 w 12192000"/>
                <a:gd name="connsiteY114" fmla="*/ 648601 h 757168"/>
                <a:gd name="connsiteX115" fmla="*/ 9472860 w 12192000"/>
                <a:gd name="connsiteY115" fmla="*/ 655936 h 757168"/>
                <a:gd name="connsiteX116" fmla="*/ 9299788 w 12192000"/>
                <a:gd name="connsiteY116" fmla="*/ 636945 h 757168"/>
                <a:gd name="connsiteX117" fmla="*/ 9264605 w 12192000"/>
                <a:gd name="connsiteY117" fmla="*/ 627087 h 757168"/>
                <a:gd name="connsiteX118" fmla="*/ 8926435 w 12192000"/>
                <a:gd name="connsiteY118" fmla="*/ 549269 h 757168"/>
                <a:gd name="connsiteX119" fmla="*/ 8698934 w 12192000"/>
                <a:gd name="connsiteY119" fmla="*/ 536583 h 757168"/>
                <a:gd name="connsiteX120" fmla="*/ 8622862 w 12192000"/>
                <a:gd name="connsiteY120" fmla="*/ 541563 h 757168"/>
                <a:gd name="connsiteX121" fmla="*/ 8482784 w 12192000"/>
                <a:gd name="connsiteY121" fmla="*/ 574094 h 757168"/>
                <a:gd name="connsiteX122" fmla="*/ 8421565 w 12192000"/>
                <a:gd name="connsiteY122" fmla="*/ 576610 h 757168"/>
                <a:gd name="connsiteX123" fmla="*/ 8313469 w 12192000"/>
                <a:gd name="connsiteY123" fmla="*/ 574762 h 757168"/>
                <a:gd name="connsiteX124" fmla="*/ 8079520 w 12192000"/>
                <a:gd name="connsiteY124" fmla="*/ 558685 h 757168"/>
                <a:gd name="connsiteX125" fmla="*/ 7773327 w 12192000"/>
                <a:gd name="connsiteY125" fmla="*/ 558854 h 757168"/>
                <a:gd name="connsiteX126" fmla="*/ 7652477 w 12192000"/>
                <a:gd name="connsiteY126" fmla="*/ 547561 h 757168"/>
                <a:gd name="connsiteX127" fmla="*/ 7522274 w 12192000"/>
                <a:gd name="connsiteY127" fmla="*/ 532150 h 757168"/>
                <a:gd name="connsiteX128" fmla="*/ 7484080 w 12192000"/>
                <a:gd name="connsiteY128" fmla="*/ 530532 h 757168"/>
                <a:gd name="connsiteX129" fmla="*/ 7282277 w 12192000"/>
                <a:gd name="connsiteY129" fmla="*/ 540177 h 757168"/>
                <a:gd name="connsiteX130" fmla="*/ 7235690 w 12192000"/>
                <a:gd name="connsiteY130" fmla="*/ 551282 h 757168"/>
                <a:gd name="connsiteX131" fmla="*/ 7116339 w 12192000"/>
                <a:gd name="connsiteY131" fmla="*/ 539494 h 757168"/>
                <a:gd name="connsiteX132" fmla="*/ 7011067 w 12192000"/>
                <a:gd name="connsiteY132" fmla="*/ 511848 h 757168"/>
                <a:gd name="connsiteX133" fmla="*/ 6403234 w 12192000"/>
                <a:gd name="connsiteY133" fmla="*/ 432296 h 757168"/>
                <a:gd name="connsiteX134" fmla="*/ 6036273 w 12192000"/>
                <a:gd name="connsiteY134" fmla="*/ 412301 h 757168"/>
                <a:gd name="connsiteX135" fmla="*/ 5780467 w 12192000"/>
                <a:gd name="connsiteY135" fmla="*/ 377910 h 757168"/>
                <a:gd name="connsiteX136" fmla="*/ 5739051 w 12192000"/>
                <a:gd name="connsiteY136" fmla="*/ 353609 h 757168"/>
                <a:gd name="connsiteX137" fmla="*/ 5583566 w 12192000"/>
                <a:gd name="connsiteY137" fmla="*/ 321995 h 757168"/>
                <a:gd name="connsiteX138" fmla="*/ 5432030 w 12192000"/>
                <a:gd name="connsiteY138" fmla="*/ 362512 h 757168"/>
                <a:gd name="connsiteX139" fmla="*/ 5241398 w 12192000"/>
                <a:gd name="connsiteY139" fmla="*/ 425781 h 757168"/>
                <a:gd name="connsiteX140" fmla="*/ 5139710 w 12192000"/>
                <a:gd name="connsiteY140" fmla="*/ 421022 h 757168"/>
                <a:gd name="connsiteX141" fmla="*/ 4929402 w 12192000"/>
                <a:gd name="connsiteY141" fmla="*/ 424310 h 757168"/>
                <a:gd name="connsiteX142" fmla="*/ 4782793 w 12192000"/>
                <a:gd name="connsiteY142" fmla="*/ 441046 h 757168"/>
                <a:gd name="connsiteX143" fmla="*/ 4577594 w 12192000"/>
                <a:gd name="connsiteY143" fmla="*/ 459290 h 757168"/>
                <a:gd name="connsiteX144" fmla="*/ 4500826 w 12192000"/>
                <a:gd name="connsiteY144" fmla="*/ 470529 h 757168"/>
                <a:gd name="connsiteX145" fmla="*/ 4317973 w 12192000"/>
                <a:gd name="connsiteY145" fmla="*/ 483649 h 757168"/>
                <a:gd name="connsiteX146" fmla="*/ 4166722 w 12192000"/>
                <a:gd name="connsiteY146" fmla="*/ 490602 h 757168"/>
                <a:gd name="connsiteX147" fmla="*/ 4042814 w 12192000"/>
                <a:gd name="connsiteY147" fmla="*/ 530660 h 757168"/>
                <a:gd name="connsiteX148" fmla="*/ 4002653 w 12192000"/>
                <a:gd name="connsiteY148" fmla="*/ 552594 h 757168"/>
                <a:gd name="connsiteX149" fmla="*/ 3969549 w 12192000"/>
                <a:gd name="connsiteY149" fmla="*/ 566312 h 757168"/>
                <a:gd name="connsiteX150" fmla="*/ 3821685 w 12192000"/>
                <a:gd name="connsiteY150" fmla="*/ 649183 h 757168"/>
                <a:gd name="connsiteX151" fmla="*/ 3805138 w 12192000"/>
                <a:gd name="connsiteY151" fmla="*/ 655947 h 757168"/>
                <a:gd name="connsiteX152" fmla="*/ 3609177 w 12192000"/>
                <a:gd name="connsiteY152" fmla="*/ 687459 h 757168"/>
                <a:gd name="connsiteX153" fmla="*/ 3539727 w 12192000"/>
                <a:gd name="connsiteY153" fmla="*/ 706521 h 757168"/>
                <a:gd name="connsiteX154" fmla="*/ 3396572 w 12192000"/>
                <a:gd name="connsiteY154" fmla="*/ 755681 h 757168"/>
                <a:gd name="connsiteX155" fmla="*/ 3341054 w 12192000"/>
                <a:gd name="connsiteY155" fmla="*/ 754679 h 757168"/>
                <a:gd name="connsiteX156" fmla="*/ 3138775 w 12192000"/>
                <a:gd name="connsiteY156" fmla="*/ 710120 h 757168"/>
                <a:gd name="connsiteX157" fmla="*/ 3037283 w 12192000"/>
                <a:gd name="connsiteY157" fmla="*/ 666453 h 757168"/>
                <a:gd name="connsiteX158" fmla="*/ 3002117 w 12192000"/>
                <a:gd name="connsiteY158" fmla="*/ 649347 h 757168"/>
                <a:gd name="connsiteX159" fmla="*/ 2747294 w 12192000"/>
                <a:gd name="connsiteY159" fmla="*/ 652400 h 757168"/>
                <a:gd name="connsiteX160" fmla="*/ 2676273 w 12192000"/>
                <a:gd name="connsiteY160" fmla="*/ 652304 h 757168"/>
                <a:gd name="connsiteX161" fmla="*/ 2432360 w 12192000"/>
                <a:gd name="connsiteY161" fmla="*/ 657836 h 757168"/>
                <a:gd name="connsiteX162" fmla="*/ 2382311 w 12192000"/>
                <a:gd name="connsiteY162" fmla="*/ 650824 h 757168"/>
                <a:gd name="connsiteX163" fmla="*/ 2055134 w 12192000"/>
                <a:gd name="connsiteY163" fmla="*/ 630053 h 757168"/>
                <a:gd name="connsiteX164" fmla="*/ 2031829 w 12192000"/>
                <a:gd name="connsiteY164" fmla="*/ 639324 h 757168"/>
                <a:gd name="connsiteX165" fmla="*/ 1912764 w 12192000"/>
                <a:gd name="connsiteY165" fmla="*/ 664183 h 757168"/>
                <a:gd name="connsiteX166" fmla="*/ 1755637 w 12192000"/>
                <a:gd name="connsiteY166" fmla="*/ 663960 h 757168"/>
                <a:gd name="connsiteX167" fmla="*/ 1727159 w 12192000"/>
                <a:gd name="connsiteY167" fmla="*/ 659605 h 757168"/>
                <a:gd name="connsiteX168" fmla="*/ 1622470 w 12192000"/>
                <a:gd name="connsiteY168" fmla="*/ 634850 h 757168"/>
                <a:gd name="connsiteX169" fmla="*/ 1385955 w 12192000"/>
                <a:gd name="connsiteY169" fmla="*/ 604522 h 757168"/>
                <a:gd name="connsiteX170" fmla="*/ 1340055 w 12192000"/>
                <a:gd name="connsiteY170" fmla="*/ 595629 h 757168"/>
                <a:gd name="connsiteX171" fmla="*/ 1257271 w 12192000"/>
                <a:gd name="connsiteY171" fmla="*/ 581180 h 757168"/>
                <a:gd name="connsiteX172" fmla="*/ 1031914 w 12192000"/>
                <a:gd name="connsiteY172" fmla="*/ 562692 h 757168"/>
                <a:gd name="connsiteX173" fmla="*/ 922031 w 12192000"/>
                <a:gd name="connsiteY173" fmla="*/ 566853 h 757168"/>
                <a:gd name="connsiteX174" fmla="*/ 873250 w 12192000"/>
                <a:gd name="connsiteY174" fmla="*/ 563724 h 757168"/>
                <a:gd name="connsiteX175" fmla="*/ 711627 w 12192000"/>
                <a:gd name="connsiteY175" fmla="*/ 529880 h 757168"/>
                <a:gd name="connsiteX176" fmla="*/ 311112 w 12192000"/>
                <a:gd name="connsiteY176" fmla="*/ 525106 h 757168"/>
                <a:gd name="connsiteX177" fmla="*/ 184145 w 12192000"/>
                <a:gd name="connsiteY177" fmla="*/ 532188 h 757168"/>
                <a:gd name="connsiteX178" fmla="*/ 116886 w 12192000"/>
                <a:gd name="connsiteY178" fmla="*/ 530572 h 757168"/>
                <a:gd name="connsiteX179" fmla="*/ 23941 w 12192000"/>
                <a:gd name="connsiteY179" fmla="*/ 506433 h 757168"/>
                <a:gd name="connsiteX180" fmla="*/ 0 w 12192000"/>
                <a:gd name="connsiteY180" fmla="*/ 502149 h 75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12192000" h="757168">
                  <a:moveTo>
                    <a:pt x="0" y="0"/>
                  </a:moveTo>
                  <a:lnTo>
                    <a:pt x="41653" y="6945"/>
                  </a:lnTo>
                  <a:cubicBezTo>
                    <a:pt x="55151" y="9178"/>
                    <a:pt x="68996" y="11810"/>
                    <a:pt x="81317" y="15509"/>
                  </a:cubicBezTo>
                  <a:cubicBezTo>
                    <a:pt x="92911" y="18978"/>
                    <a:pt x="102562" y="24446"/>
                    <a:pt x="114150" y="28105"/>
                  </a:cubicBezTo>
                  <a:cubicBezTo>
                    <a:pt x="145644" y="37958"/>
                    <a:pt x="177914" y="47281"/>
                    <a:pt x="214865" y="58374"/>
                  </a:cubicBezTo>
                  <a:cubicBezTo>
                    <a:pt x="236680" y="42349"/>
                    <a:pt x="264438" y="53534"/>
                    <a:pt x="299237" y="63560"/>
                  </a:cubicBezTo>
                  <a:cubicBezTo>
                    <a:pt x="334763" y="73816"/>
                    <a:pt x="376093" y="78654"/>
                    <a:pt x="415570" y="83774"/>
                  </a:cubicBezTo>
                  <a:cubicBezTo>
                    <a:pt x="487949" y="93100"/>
                    <a:pt x="560804" y="100354"/>
                    <a:pt x="633210" y="109108"/>
                  </a:cubicBezTo>
                  <a:cubicBezTo>
                    <a:pt x="648566" y="111058"/>
                    <a:pt x="666073" y="114072"/>
                    <a:pt x="677567" y="119446"/>
                  </a:cubicBezTo>
                  <a:cubicBezTo>
                    <a:pt x="756262" y="155621"/>
                    <a:pt x="853422" y="169678"/>
                    <a:pt x="946429" y="171502"/>
                  </a:cubicBezTo>
                  <a:cubicBezTo>
                    <a:pt x="1019582" y="173044"/>
                    <a:pt x="1091239" y="175083"/>
                    <a:pt x="1163367" y="182106"/>
                  </a:cubicBezTo>
                  <a:cubicBezTo>
                    <a:pt x="1168863" y="182586"/>
                    <a:pt x="1176224" y="182589"/>
                    <a:pt x="1180337" y="181279"/>
                  </a:cubicBezTo>
                  <a:cubicBezTo>
                    <a:pt x="1205822" y="172503"/>
                    <a:pt x="1231920" y="173109"/>
                    <a:pt x="1263939" y="173070"/>
                  </a:cubicBezTo>
                  <a:cubicBezTo>
                    <a:pt x="1309211" y="172961"/>
                    <a:pt x="1350592" y="176848"/>
                    <a:pt x="1392213" y="183225"/>
                  </a:cubicBezTo>
                  <a:cubicBezTo>
                    <a:pt x="1422516" y="187866"/>
                    <a:pt x="1453010" y="195759"/>
                    <a:pt x="1479752" y="205174"/>
                  </a:cubicBezTo>
                  <a:cubicBezTo>
                    <a:pt x="1516962" y="218381"/>
                    <a:pt x="1553071" y="224660"/>
                    <a:pt x="1589813" y="211706"/>
                  </a:cubicBezTo>
                  <a:cubicBezTo>
                    <a:pt x="1629541" y="197953"/>
                    <a:pt x="1673292" y="205778"/>
                    <a:pt x="1716264" y="207459"/>
                  </a:cubicBezTo>
                  <a:cubicBezTo>
                    <a:pt x="1734988" y="208248"/>
                    <a:pt x="1754789" y="209668"/>
                    <a:pt x="1772900" y="208137"/>
                  </a:cubicBezTo>
                  <a:cubicBezTo>
                    <a:pt x="1825381" y="203828"/>
                    <a:pt x="1876222" y="195808"/>
                    <a:pt x="1929319" y="193822"/>
                  </a:cubicBezTo>
                  <a:cubicBezTo>
                    <a:pt x="1958819" y="192698"/>
                    <a:pt x="1991232" y="199166"/>
                    <a:pt x="2021514" y="204186"/>
                  </a:cubicBezTo>
                  <a:cubicBezTo>
                    <a:pt x="2052154" y="209417"/>
                    <a:pt x="2082323" y="216530"/>
                    <a:pt x="2111753" y="223797"/>
                  </a:cubicBezTo>
                  <a:cubicBezTo>
                    <a:pt x="2131736" y="228659"/>
                    <a:pt x="2153567" y="233429"/>
                    <a:pt x="2169356" y="241125"/>
                  </a:cubicBezTo>
                  <a:cubicBezTo>
                    <a:pt x="2205243" y="258649"/>
                    <a:pt x="2242901" y="263295"/>
                    <a:pt x="2286638" y="257382"/>
                  </a:cubicBezTo>
                  <a:cubicBezTo>
                    <a:pt x="2293313" y="256396"/>
                    <a:pt x="2301018" y="256799"/>
                    <a:pt x="2308368" y="256995"/>
                  </a:cubicBezTo>
                  <a:cubicBezTo>
                    <a:pt x="2426026" y="259155"/>
                    <a:pt x="2543593" y="262834"/>
                    <a:pt x="2660621" y="262863"/>
                  </a:cubicBezTo>
                  <a:cubicBezTo>
                    <a:pt x="2708088" y="262871"/>
                    <a:pt x="2754165" y="254412"/>
                    <a:pt x="2801134" y="250006"/>
                  </a:cubicBezTo>
                  <a:cubicBezTo>
                    <a:pt x="2810748" y="249174"/>
                    <a:pt x="2821504" y="247638"/>
                    <a:pt x="2830994" y="249091"/>
                  </a:cubicBezTo>
                  <a:cubicBezTo>
                    <a:pt x="2934354" y="264045"/>
                    <a:pt x="3032340" y="255254"/>
                    <a:pt x="3129084" y="242009"/>
                  </a:cubicBezTo>
                  <a:cubicBezTo>
                    <a:pt x="3139090" y="240625"/>
                    <a:pt x="3151170" y="241831"/>
                    <a:pt x="3162162" y="242789"/>
                  </a:cubicBezTo>
                  <a:cubicBezTo>
                    <a:pt x="3192925" y="245736"/>
                    <a:pt x="3225969" y="254145"/>
                    <a:pt x="3254072" y="251612"/>
                  </a:cubicBezTo>
                  <a:cubicBezTo>
                    <a:pt x="3328782" y="244461"/>
                    <a:pt x="3402881" y="234992"/>
                    <a:pt x="3473491" y="221903"/>
                  </a:cubicBezTo>
                  <a:cubicBezTo>
                    <a:pt x="3545212" y="208683"/>
                    <a:pt x="3611651" y="197856"/>
                    <a:pt x="3691860" y="219228"/>
                  </a:cubicBezTo>
                  <a:cubicBezTo>
                    <a:pt x="3725977" y="228268"/>
                    <a:pt x="3771754" y="225515"/>
                    <a:pt x="3811494" y="225691"/>
                  </a:cubicBezTo>
                  <a:cubicBezTo>
                    <a:pt x="3840564" y="225687"/>
                    <a:pt x="3868906" y="218586"/>
                    <a:pt x="3897533" y="220087"/>
                  </a:cubicBezTo>
                  <a:cubicBezTo>
                    <a:pt x="3973874" y="224087"/>
                    <a:pt x="4042293" y="217563"/>
                    <a:pt x="4109430" y="200477"/>
                  </a:cubicBezTo>
                  <a:cubicBezTo>
                    <a:pt x="4135544" y="193834"/>
                    <a:pt x="4175268" y="201258"/>
                    <a:pt x="4208772" y="200914"/>
                  </a:cubicBezTo>
                  <a:cubicBezTo>
                    <a:pt x="4244136" y="200288"/>
                    <a:pt x="4280583" y="199908"/>
                    <a:pt x="4314641" y="196159"/>
                  </a:cubicBezTo>
                  <a:cubicBezTo>
                    <a:pt x="4402743" y="186278"/>
                    <a:pt x="4489848" y="174436"/>
                    <a:pt x="4577622" y="163774"/>
                  </a:cubicBezTo>
                  <a:cubicBezTo>
                    <a:pt x="4649843" y="154967"/>
                    <a:pt x="4719794" y="168553"/>
                    <a:pt x="4790345" y="177592"/>
                  </a:cubicBezTo>
                  <a:cubicBezTo>
                    <a:pt x="4834576" y="183345"/>
                    <a:pt x="4875614" y="193701"/>
                    <a:pt x="4926164" y="184139"/>
                  </a:cubicBezTo>
                  <a:cubicBezTo>
                    <a:pt x="4974485" y="175032"/>
                    <a:pt x="5034899" y="180870"/>
                    <a:pt x="5088812" y="177401"/>
                  </a:cubicBezTo>
                  <a:cubicBezTo>
                    <a:pt x="5134238" y="174439"/>
                    <a:pt x="5178353" y="168165"/>
                    <a:pt x="5222466" y="162082"/>
                  </a:cubicBezTo>
                  <a:cubicBezTo>
                    <a:pt x="5282519" y="153783"/>
                    <a:pt x="5341864" y="144876"/>
                    <a:pt x="5406528" y="153987"/>
                  </a:cubicBezTo>
                  <a:cubicBezTo>
                    <a:pt x="5479960" y="164323"/>
                    <a:pt x="5531876" y="142624"/>
                    <a:pt x="5590716" y="129490"/>
                  </a:cubicBezTo>
                  <a:cubicBezTo>
                    <a:pt x="5631296" y="120553"/>
                    <a:pt x="5675395" y="114659"/>
                    <a:pt x="5719429" y="110099"/>
                  </a:cubicBezTo>
                  <a:cubicBezTo>
                    <a:pt x="5778247" y="104215"/>
                    <a:pt x="5838715" y="102042"/>
                    <a:pt x="5897895" y="96368"/>
                  </a:cubicBezTo>
                  <a:cubicBezTo>
                    <a:pt x="5987399" y="87895"/>
                    <a:pt x="6077855" y="82333"/>
                    <a:pt x="6169957" y="94411"/>
                  </a:cubicBezTo>
                  <a:cubicBezTo>
                    <a:pt x="6212360" y="99875"/>
                    <a:pt x="6252010" y="101763"/>
                    <a:pt x="6294827" y="99236"/>
                  </a:cubicBezTo>
                  <a:cubicBezTo>
                    <a:pt x="6364965" y="95091"/>
                    <a:pt x="6436581" y="97891"/>
                    <a:pt x="6494261" y="71724"/>
                  </a:cubicBezTo>
                  <a:cubicBezTo>
                    <a:pt x="6514615" y="62488"/>
                    <a:pt x="6550354" y="61691"/>
                    <a:pt x="6579627" y="57883"/>
                  </a:cubicBezTo>
                  <a:cubicBezTo>
                    <a:pt x="6613354" y="53353"/>
                    <a:pt x="6637770" y="57878"/>
                    <a:pt x="6654800" y="77086"/>
                  </a:cubicBezTo>
                  <a:cubicBezTo>
                    <a:pt x="6662444" y="85688"/>
                    <a:pt x="6685147" y="94892"/>
                    <a:pt x="6703059" y="97166"/>
                  </a:cubicBezTo>
                  <a:cubicBezTo>
                    <a:pt x="6756799" y="103989"/>
                    <a:pt x="6806654" y="100687"/>
                    <a:pt x="6859445" y="90481"/>
                  </a:cubicBezTo>
                  <a:cubicBezTo>
                    <a:pt x="6908894" y="80861"/>
                    <a:pt x="6969747" y="85387"/>
                    <a:pt x="7025414" y="83536"/>
                  </a:cubicBezTo>
                  <a:cubicBezTo>
                    <a:pt x="7064862" y="82168"/>
                    <a:pt x="7104501" y="77186"/>
                    <a:pt x="7144137" y="79264"/>
                  </a:cubicBezTo>
                  <a:cubicBezTo>
                    <a:pt x="7193316" y="81841"/>
                    <a:pt x="7241809" y="90488"/>
                    <a:pt x="7291235" y="95367"/>
                  </a:cubicBezTo>
                  <a:cubicBezTo>
                    <a:pt x="7329668" y="99288"/>
                    <a:pt x="7368978" y="100585"/>
                    <a:pt x="7407395" y="104888"/>
                  </a:cubicBezTo>
                  <a:cubicBezTo>
                    <a:pt x="7438868" y="108256"/>
                    <a:pt x="7469832" y="114265"/>
                    <a:pt x="7500837" y="119515"/>
                  </a:cubicBezTo>
                  <a:cubicBezTo>
                    <a:pt x="7512146" y="121444"/>
                    <a:pt x="7523255" y="127178"/>
                    <a:pt x="7533567" y="126955"/>
                  </a:cubicBezTo>
                  <a:cubicBezTo>
                    <a:pt x="7636025" y="124121"/>
                    <a:pt x="7707510" y="164497"/>
                    <a:pt x="7792910" y="185188"/>
                  </a:cubicBezTo>
                  <a:cubicBezTo>
                    <a:pt x="7882663" y="207063"/>
                    <a:pt x="7969001" y="237914"/>
                    <a:pt x="8070699" y="235423"/>
                  </a:cubicBezTo>
                  <a:cubicBezTo>
                    <a:pt x="8132239" y="233879"/>
                    <a:pt x="8191903" y="225939"/>
                    <a:pt x="8253177" y="222473"/>
                  </a:cubicBezTo>
                  <a:cubicBezTo>
                    <a:pt x="8274949" y="221324"/>
                    <a:pt x="8299150" y="222976"/>
                    <a:pt x="8320683" y="226393"/>
                  </a:cubicBezTo>
                  <a:cubicBezTo>
                    <a:pt x="8424731" y="242340"/>
                    <a:pt x="8527777" y="249266"/>
                    <a:pt x="8631438" y="237528"/>
                  </a:cubicBezTo>
                  <a:cubicBezTo>
                    <a:pt x="8649201" y="235596"/>
                    <a:pt x="8668058" y="233915"/>
                    <a:pt x="8686410" y="234877"/>
                  </a:cubicBezTo>
                  <a:cubicBezTo>
                    <a:pt x="8786966" y="240146"/>
                    <a:pt x="8885480" y="249315"/>
                    <a:pt x="8980658" y="273001"/>
                  </a:cubicBezTo>
                  <a:cubicBezTo>
                    <a:pt x="9012626" y="280972"/>
                    <a:pt x="9052108" y="279035"/>
                    <a:pt x="9087625" y="282423"/>
                  </a:cubicBezTo>
                  <a:cubicBezTo>
                    <a:pt x="9120583" y="285484"/>
                    <a:pt x="9154319" y="287825"/>
                    <a:pt x="9186017" y="293875"/>
                  </a:cubicBezTo>
                  <a:cubicBezTo>
                    <a:pt x="9232288" y="302785"/>
                    <a:pt x="9275554" y="305815"/>
                    <a:pt x="9323931" y="302628"/>
                  </a:cubicBezTo>
                  <a:cubicBezTo>
                    <a:pt x="9370084" y="299705"/>
                    <a:pt x="9419491" y="304964"/>
                    <a:pt x="9467213" y="307275"/>
                  </a:cubicBezTo>
                  <a:cubicBezTo>
                    <a:pt x="9520438" y="309874"/>
                    <a:pt x="9573661" y="312473"/>
                    <a:pt x="9626826" y="316213"/>
                  </a:cubicBezTo>
                  <a:cubicBezTo>
                    <a:pt x="9648094" y="317708"/>
                    <a:pt x="9671915" y="326588"/>
                    <a:pt x="9689696" y="324467"/>
                  </a:cubicBezTo>
                  <a:cubicBezTo>
                    <a:pt x="9747117" y="317175"/>
                    <a:pt x="9803355" y="332523"/>
                    <a:pt x="9860526" y="329986"/>
                  </a:cubicBezTo>
                  <a:cubicBezTo>
                    <a:pt x="9888572" y="328594"/>
                    <a:pt x="9919723" y="338048"/>
                    <a:pt x="9949775" y="340386"/>
                  </a:cubicBezTo>
                  <a:cubicBezTo>
                    <a:pt x="9998886" y="344296"/>
                    <a:pt x="10048092" y="346302"/>
                    <a:pt x="10097252" y="349262"/>
                  </a:cubicBezTo>
                  <a:cubicBezTo>
                    <a:pt x="10113390" y="350297"/>
                    <a:pt x="10129133" y="351886"/>
                    <a:pt x="10145261" y="353113"/>
                  </a:cubicBezTo>
                  <a:cubicBezTo>
                    <a:pt x="10159555" y="354243"/>
                    <a:pt x="10174512" y="356743"/>
                    <a:pt x="10188159" y="356124"/>
                  </a:cubicBezTo>
                  <a:cubicBezTo>
                    <a:pt x="10237589" y="353944"/>
                    <a:pt x="10286441" y="348682"/>
                    <a:pt x="10336144" y="348235"/>
                  </a:cubicBezTo>
                  <a:cubicBezTo>
                    <a:pt x="10379222" y="347822"/>
                    <a:pt x="10423443" y="353764"/>
                    <a:pt x="10466847" y="354131"/>
                  </a:cubicBezTo>
                  <a:cubicBezTo>
                    <a:pt x="10543353" y="354898"/>
                    <a:pt x="10619988" y="353190"/>
                    <a:pt x="10696514" y="353575"/>
                  </a:cubicBezTo>
                  <a:cubicBezTo>
                    <a:pt x="10713071" y="353680"/>
                    <a:pt x="10730069" y="359342"/>
                    <a:pt x="10746932" y="360606"/>
                  </a:cubicBezTo>
                  <a:cubicBezTo>
                    <a:pt x="10799731" y="364326"/>
                    <a:pt x="10852569" y="367289"/>
                    <a:pt x="10905388" y="370627"/>
                  </a:cubicBezTo>
                  <a:cubicBezTo>
                    <a:pt x="10935470" y="372396"/>
                    <a:pt x="10965963" y="373421"/>
                    <a:pt x="10995602" y="376691"/>
                  </a:cubicBezTo>
                  <a:cubicBezTo>
                    <a:pt x="11034750" y="381032"/>
                    <a:pt x="11070168" y="386324"/>
                    <a:pt x="11107647" y="373405"/>
                  </a:cubicBezTo>
                  <a:cubicBezTo>
                    <a:pt x="11165372" y="353347"/>
                    <a:pt x="11236837" y="366060"/>
                    <a:pt x="11302440" y="364156"/>
                  </a:cubicBezTo>
                  <a:cubicBezTo>
                    <a:pt x="11319394" y="363708"/>
                    <a:pt x="11336655" y="364422"/>
                    <a:pt x="11353613" y="363785"/>
                  </a:cubicBezTo>
                  <a:cubicBezTo>
                    <a:pt x="11384961" y="362566"/>
                    <a:pt x="11415955" y="360947"/>
                    <a:pt x="11447323" y="359346"/>
                  </a:cubicBezTo>
                  <a:cubicBezTo>
                    <a:pt x="11452855" y="359066"/>
                    <a:pt x="11459104" y="359200"/>
                    <a:pt x="11464292" y="358519"/>
                  </a:cubicBezTo>
                  <a:cubicBezTo>
                    <a:pt x="11512058" y="353010"/>
                    <a:pt x="11559143" y="346321"/>
                    <a:pt x="11607560" y="342370"/>
                  </a:cubicBezTo>
                  <a:cubicBezTo>
                    <a:pt x="11631218" y="340368"/>
                    <a:pt x="11657295" y="341352"/>
                    <a:pt x="11681426" y="344335"/>
                  </a:cubicBezTo>
                  <a:cubicBezTo>
                    <a:pt x="11751997" y="352993"/>
                    <a:pt x="11821986" y="358760"/>
                    <a:pt x="11893565" y="355261"/>
                  </a:cubicBezTo>
                  <a:cubicBezTo>
                    <a:pt x="11921973" y="353889"/>
                    <a:pt x="11953288" y="360300"/>
                    <a:pt x="11983290" y="363588"/>
                  </a:cubicBezTo>
                  <a:lnTo>
                    <a:pt x="12192000" y="388018"/>
                  </a:lnTo>
                  <a:lnTo>
                    <a:pt x="12192000" y="577115"/>
                  </a:lnTo>
                  <a:lnTo>
                    <a:pt x="12157329" y="588862"/>
                  </a:lnTo>
                  <a:cubicBezTo>
                    <a:pt x="12118393" y="608572"/>
                    <a:pt x="12109715" y="605637"/>
                    <a:pt x="12066948" y="586034"/>
                  </a:cubicBezTo>
                  <a:cubicBezTo>
                    <a:pt x="12016991" y="563193"/>
                    <a:pt x="11965119" y="541779"/>
                    <a:pt x="11911344" y="521599"/>
                  </a:cubicBezTo>
                  <a:cubicBezTo>
                    <a:pt x="11894383" y="515178"/>
                    <a:pt x="11869417" y="514060"/>
                    <a:pt x="11847823" y="511785"/>
                  </a:cubicBezTo>
                  <a:cubicBezTo>
                    <a:pt x="11811233" y="507768"/>
                    <a:pt x="11773630" y="501982"/>
                    <a:pt x="11737547" y="502380"/>
                  </a:cubicBezTo>
                  <a:cubicBezTo>
                    <a:pt x="11702930" y="502855"/>
                    <a:pt x="11668388" y="508866"/>
                    <a:pt x="11636052" y="514993"/>
                  </a:cubicBezTo>
                  <a:cubicBezTo>
                    <a:pt x="11545722" y="532199"/>
                    <a:pt x="11462455" y="555118"/>
                    <a:pt x="11394706" y="590867"/>
                  </a:cubicBezTo>
                  <a:cubicBezTo>
                    <a:pt x="11385999" y="595562"/>
                    <a:pt x="11369016" y="596581"/>
                    <a:pt x="11354978" y="597561"/>
                  </a:cubicBezTo>
                  <a:cubicBezTo>
                    <a:pt x="11332076" y="599224"/>
                    <a:pt x="11308448" y="600655"/>
                    <a:pt x="11285306" y="599825"/>
                  </a:cubicBezTo>
                  <a:cubicBezTo>
                    <a:pt x="11172906" y="595841"/>
                    <a:pt x="11083430" y="617861"/>
                    <a:pt x="11008528" y="656670"/>
                  </a:cubicBezTo>
                  <a:cubicBezTo>
                    <a:pt x="10986971" y="667750"/>
                    <a:pt x="10970753" y="668236"/>
                    <a:pt x="10948735" y="652964"/>
                  </a:cubicBezTo>
                  <a:cubicBezTo>
                    <a:pt x="10923173" y="635218"/>
                    <a:pt x="10885031" y="639705"/>
                    <a:pt x="10850698" y="641721"/>
                  </a:cubicBezTo>
                  <a:cubicBezTo>
                    <a:pt x="10815269" y="643680"/>
                    <a:pt x="10779458" y="645811"/>
                    <a:pt x="10744026" y="647769"/>
                  </a:cubicBezTo>
                  <a:cubicBezTo>
                    <a:pt x="10717832" y="649066"/>
                    <a:pt x="10692021" y="650003"/>
                    <a:pt x="10666160" y="651891"/>
                  </a:cubicBezTo>
                  <a:cubicBezTo>
                    <a:pt x="10585627" y="657783"/>
                    <a:pt x="10513854" y="650969"/>
                    <a:pt x="10450521" y="616552"/>
                  </a:cubicBezTo>
                  <a:cubicBezTo>
                    <a:pt x="10402221" y="590175"/>
                    <a:pt x="10339099" y="579806"/>
                    <a:pt x="10271192" y="583498"/>
                  </a:cubicBezTo>
                  <a:cubicBezTo>
                    <a:pt x="10262701" y="584006"/>
                    <a:pt x="10251859" y="587254"/>
                    <a:pt x="10246067" y="585423"/>
                  </a:cubicBezTo>
                  <a:cubicBezTo>
                    <a:pt x="10158786" y="558528"/>
                    <a:pt x="10086634" y="594049"/>
                    <a:pt x="10005027" y="592252"/>
                  </a:cubicBezTo>
                  <a:cubicBezTo>
                    <a:pt x="9969004" y="591507"/>
                    <a:pt x="9931565" y="603664"/>
                    <a:pt x="9898681" y="613195"/>
                  </a:cubicBezTo>
                  <a:cubicBezTo>
                    <a:pt x="9853463" y="626281"/>
                    <a:pt x="9813049" y="639042"/>
                    <a:pt x="9753225" y="629038"/>
                  </a:cubicBezTo>
                  <a:cubicBezTo>
                    <a:pt x="9693404" y="618845"/>
                    <a:pt x="9637675" y="628898"/>
                    <a:pt x="9591376" y="648601"/>
                  </a:cubicBezTo>
                  <a:cubicBezTo>
                    <a:pt x="9556001" y="663537"/>
                    <a:pt x="9518120" y="663077"/>
                    <a:pt x="9472860" y="655936"/>
                  </a:cubicBezTo>
                  <a:cubicBezTo>
                    <a:pt x="9416283" y="647056"/>
                    <a:pt x="9357217" y="643578"/>
                    <a:pt x="9299788" y="636945"/>
                  </a:cubicBezTo>
                  <a:cubicBezTo>
                    <a:pt x="9287347" y="635531"/>
                    <a:pt x="9271710" y="632039"/>
                    <a:pt x="9264605" y="627087"/>
                  </a:cubicBezTo>
                  <a:cubicBezTo>
                    <a:pt x="9177661" y="565680"/>
                    <a:pt x="9051076" y="558473"/>
                    <a:pt x="8926435" y="549269"/>
                  </a:cubicBezTo>
                  <a:cubicBezTo>
                    <a:pt x="8850925" y="543595"/>
                    <a:pt x="8774954" y="539613"/>
                    <a:pt x="8698934" y="536583"/>
                  </a:cubicBezTo>
                  <a:cubicBezTo>
                    <a:pt x="8673232" y="535428"/>
                    <a:pt x="8645916" y="537050"/>
                    <a:pt x="8622862" y="541563"/>
                  </a:cubicBezTo>
                  <a:cubicBezTo>
                    <a:pt x="8574890" y="551069"/>
                    <a:pt x="8530403" y="564380"/>
                    <a:pt x="8482784" y="574094"/>
                  </a:cubicBezTo>
                  <a:cubicBezTo>
                    <a:pt x="8464923" y="577929"/>
                    <a:pt x="8442157" y="576927"/>
                    <a:pt x="8421565" y="576610"/>
                  </a:cubicBezTo>
                  <a:cubicBezTo>
                    <a:pt x="8385152" y="576229"/>
                    <a:pt x="8345023" y="569546"/>
                    <a:pt x="8313469" y="574762"/>
                  </a:cubicBezTo>
                  <a:cubicBezTo>
                    <a:pt x="8231431" y="588203"/>
                    <a:pt x="8155671" y="580227"/>
                    <a:pt x="8079520" y="558685"/>
                  </a:cubicBezTo>
                  <a:cubicBezTo>
                    <a:pt x="7972906" y="528487"/>
                    <a:pt x="7870782" y="525043"/>
                    <a:pt x="7773327" y="558854"/>
                  </a:cubicBezTo>
                  <a:cubicBezTo>
                    <a:pt x="7729470" y="574107"/>
                    <a:pt x="7688069" y="563543"/>
                    <a:pt x="7652477" y="547561"/>
                  </a:cubicBezTo>
                  <a:cubicBezTo>
                    <a:pt x="7611494" y="529005"/>
                    <a:pt x="7570974" y="522685"/>
                    <a:pt x="7522274" y="532150"/>
                  </a:cubicBezTo>
                  <a:cubicBezTo>
                    <a:pt x="7511488" y="534257"/>
                    <a:pt x="7496511" y="532136"/>
                    <a:pt x="7484080" y="530532"/>
                  </a:cubicBezTo>
                  <a:cubicBezTo>
                    <a:pt x="7413133" y="522044"/>
                    <a:pt x="7341987" y="510303"/>
                    <a:pt x="7282277" y="540177"/>
                  </a:cubicBezTo>
                  <a:cubicBezTo>
                    <a:pt x="7270558" y="546051"/>
                    <a:pt x="7251336" y="547713"/>
                    <a:pt x="7235690" y="551282"/>
                  </a:cubicBezTo>
                  <a:cubicBezTo>
                    <a:pt x="7170161" y="565782"/>
                    <a:pt x="7172820" y="564203"/>
                    <a:pt x="7116339" y="539494"/>
                  </a:cubicBezTo>
                  <a:cubicBezTo>
                    <a:pt x="7086841" y="526502"/>
                    <a:pt x="7045980" y="512724"/>
                    <a:pt x="7011067" y="511848"/>
                  </a:cubicBezTo>
                  <a:cubicBezTo>
                    <a:pt x="6800473" y="506533"/>
                    <a:pt x="6601893" y="468653"/>
                    <a:pt x="6403234" y="432296"/>
                  </a:cubicBezTo>
                  <a:cubicBezTo>
                    <a:pt x="6280760" y="409851"/>
                    <a:pt x="6160432" y="402592"/>
                    <a:pt x="6036273" y="412301"/>
                  </a:cubicBezTo>
                  <a:cubicBezTo>
                    <a:pt x="5946471" y="419425"/>
                    <a:pt x="5863077" y="395593"/>
                    <a:pt x="5780467" y="377910"/>
                  </a:cubicBezTo>
                  <a:cubicBezTo>
                    <a:pt x="5763357" y="374343"/>
                    <a:pt x="5747757" y="363033"/>
                    <a:pt x="5739051" y="353609"/>
                  </a:cubicBezTo>
                  <a:cubicBezTo>
                    <a:pt x="5707675" y="320294"/>
                    <a:pt x="5653252" y="312483"/>
                    <a:pt x="5583566" y="321995"/>
                  </a:cubicBezTo>
                  <a:cubicBezTo>
                    <a:pt x="5528347" y="329404"/>
                    <a:pt x="5477716" y="340486"/>
                    <a:pt x="5432030" y="362512"/>
                  </a:cubicBezTo>
                  <a:cubicBezTo>
                    <a:pt x="5378421" y="388318"/>
                    <a:pt x="5322767" y="418026"/>
                    <a:pt x="5241398" y="425781"/>
                  </a:cubicBezTo>
                  <a:cubicBezTo>
                    <a:pt x="5206262" y="429089"/>
                    <a:pt x="5176131" y="428273"/>
                    <a:pt x="5139710" y="421022"/>
                  </a:cubicBezTo>
                  <a:cubicBezTo>
                    <a:pt x="5069048" y="407018"/>
                    <a:pt x="4997864" y="396037"/>
                    <a:pt x="4929402" y="424310"/>
                  </a:cubicBezTo>
                  <a:cubicBezTo>
                    <a:pt x="4891785" y="439890"/>
                    <a:pt x="4841650" y="448519"/>
                    <a:pt x="4782793" y="441046"/>
                  </a:cubicBezTo>
                  <a:cubicBezTo>
                    <a:pt x="4709316" y="431663"/>
                    <a:pt x="4641426" y="442031"/>
                    <a:pt x="4577594" y="459290"/>
                  </a:cubicBezTo>
                  <a:cubicBezTo>
                    <a:pt x="4554816" y="465538"/>
                    <a:pt x="4527069" y="468279"/>
                    <a:pt x="4500826" y="470529"/>
                  </a:cubicBezTo>
                  <a:cubicBezTo>
                    <a:pt x="4440199" y="475746"/>
                    <a:pt x="4379252" y="479993"/>
                    <a:pt x="4317973" y="483649"/>
                  </a:cubicBezTo>
                  <a:cubicBezTo>
                    <a:pt x="4267762" y="486741"/>
                    <a:pt x="4217264" y="488292"/>
                    <a:pt x="4166722" y="490602"/>
                  </a:cubicBezTo>
                  <a:cubicBezTo>
                    <a:pt x="4111394" y="493045"/>
                    <a:pt x="4067073" y="503124"/>
                    <a:pt x="4042814" y="530660"/>
                  </a:cubicBezTo>
                  <a:cubicBezTo>
                    <a:pt x="4034996" y="539407"/>
                    <a:pt x="4017001" y="545715"/>
                    <a:pt x="4002653" y="552594"/>
                  </a:cubicBezTo>
                  <a:cubicBezTo>
                    <a:pt x="3992459" y="557592"/>
                    <a:pt x="3979023" y="561086"/>
                    <a:pt x="3969549" y="566312"/>
                  </a:cubicBezTo>
                  <a:cubicBezTo>
                    <a:pt x="3919896" y="593854"/>
                    <a:pt x="3870968" y="621622"/>
                    <a:pt x="3821685" y="649183"/>
                  </a:cubicBezTo>
                  <a:cubicBezTo>
                    <a:pt x="3816761" y="651788"/>
                    <a:pt x="3811445" y="654943"/>
                    <a:pt x="3805138" y="655947"/>
                  </a:cubicBezTo>
                  <a:cubicBezTo>
                    <a:pt x="3739817" y="666451"/>
                    <a:pt x="3673801" y="676154"/>
                    <a:pt x="3609177" y="687459"/>
                  </a:cubicBezTo>
                  <a:cubicBezTo>
                    <a:pt x="3584288" y="691878"/>
                    <a:pt x="3558597" y="697589"/>
                    <a:pt x="3539727" y="706521"/>
                  </a:cubicBezTo>
                  <a:cubicBezTo>
                    <a:pt x="3496714" y="726780"/>
                    <a:pt x="3457268" y="749132"/>
                    <a:pt x="3396572" y="755681"/>
                  </a:cubicBezTo>
                  <a:cubicBezTo>
                    <a:pt x="3378807" y="757611"/>
                    <a:pt x="3357809" y="758036"/>
                    <a:pt x="3341054" y="754679"/>
                  </a:cubicBezTo>
                  <a:cubicBezTo>
                    <a:pt x="3272962" y="740809"/>
                    <a:pt x="3206471" y="724541"/>
                    <a:pt x="3138775" y="710120"/>
                  </a:cubicBezTo>
                  <a:cubicBezTo>
                    <a:pt x="3095820" y="701191"/>
                    <a:pt x="3056969" y="691141"/>
                    <a:pt x="3037283" y="666453"/>
                  </a:cubicBezTo>
                  <a:cubicBezTo>
                    <a:pt x="3031764" y="659487"/>
                    <a:pt x="3015626" y="651391"/>
                    <a:pt x="3002117" y="649347"/>
                  </a:cubicBezTo>
                  <a:cubicBezTo>
                    <a:pt x="2915220" y="636209"/>
                    <a:pt x="2829194" y="627503"/>
                    <a:pt x="2747294" y="652400"/>
                  </a:cubicBezTo>
                  <a:cubicBezTo>
                    <a:pt x="2730084" y="657794"/>
                    <a:pt x="2698519" y="656140"/>
                    <a:pt x="2676273" y="652304"/>
                  </a:cubicBezTo>
                  <a:cubicBezTo>
                    <a:pt x="2590546" y="637890"/>
                    <a:pt x="2508883" y="630176"/>
                    <a:pt x="2432360" y="657836"/>
                  </a:cubicBezTo>
                  <a:cubicBezTo>
                    <a:pt x="2423352" y="661179"/>
                    <a:pt x="2395274" y="656272"/>
                    <a:pt x="2382311" y="650824"/>
                  </a:cubicBezTo>
                  <a:cubicBezTo>
                    <a:pt x="2257393" y="597728"/>
                    <a:pt x="2187724" y="592930"/>
                    <a:pt x="2055134" y="630053"/>
                  </a:cubicBezTo>
                  <a:cubicBezTo>
                    <a:pt x="2046542" y="632464"/>
                    <a:pt x="2035364" y="635121"/>
                    <a:pt x="2031829" y="639324"/>
                  </a:cubicBezTo>
                  <a:cubicBezTo>
                    <a:pt x="2007977" y="666120"/>
                    <a:pt x="1960229" y="664380"/>
                    <a:pt x="1912764" y="664183"/>
                  </a:cubicBezTo>
                  <a:cubicBezTo>
                    <a:pt x="1860521" y="663924"/>
                    <a:pt x="1808236" y="664426"/>
                    <a:pt x="1755637" y="663960"/>
                  </a:cubicBezTo>
                  <a:cubicBezTo>
                    <a:pt x="1746439" y="663859"/>
                    <a:pt x="1736243" y="661799"/>
                    <a:pt x="1727159" y="659605"/>
                  </a:cubicBezTo>
                  <a:cubicBezTo>
                    <a:pt x="1692256" y="651480"/>
                    <a:pt x="1658604" y="640559"/>
                    <a:pt x="1622470" y="634850"/>
                  </a:cubicBezTo>
                  <a:cubicBezTo>
                    <a:pt x="1544362" y="622552"/>
                    <a:pt x="1469248" y="602210"/>
                    <a:pt x="1385955" y="604522"/>
                  </a:cubicBezTo>
                  <a:cubicBezTo>
                    <a:pt x="1371585" y="604913"/>
                    <a:pt x="1355357" y="598530"/>
                    <a:pt x="1340055" y="595629"/>
                  </a:cubicBezTo>
                  <a:cubicBezTo>
                    <a:pt x="1312351" y="590552"/>
                    <a:pt x="1285460" y="583993"/>
                    <a:pt x="1257271" y="581180"/>
                  </a:cubicBezTo>
                  <a:cubicBezTo>
                    <a:pt x="1182583" y="573830"/>
                    <a:pt x="1107142" y="566824"/>
                    <a:pt x="1031914" y="562692"/>
                  </a:cubicBezTo>
                  <a:cubicBezTo>
                    <a:pt x="995593" y="560597"/>
                    <a:pt x="958880" y="565923"/>
                    <a:pt x="922031" y="566853"/>
                  </a:cubicBezTo>
                  <a:cubicBezTo>
                    <a:pt x="905446" y="567320"/>
                    <a:pt x="878533" y="568199"/>
                    <a:pt x="873250" y="563724"/>
                  </a:cubicBezTo>
                  <a:cubicBezTo>
                    <a:pt x="832343" y="529722"/>
                    <a:pt x="772202" y="532674"/>
                    <a:pt x="711627" y="529880"/>
                  </a:cubicBezTo>
                  <a:cubicBezTo>
                    <a:pt x="577999" y="523641"/>
                    <a:pt x="447408" y="543696"/>
                    <a:pt x="311112" y="525106"/>
                  </a:cubicBezTo>
                  <a:cubicBezTo>
                    <a:pt x="271645" y="519795"/>
                    <a:pt x="226936" y="530235"/>
                    <a:pt x="184145" y="532188"/>
                  </a:cubicBezTo>
                  <a:cubicBezTo>
                    <a:pt x="162015" y="533128"/>
                    <a:pt x="137665" y="534333"/>
                    <a:pt x="116886" y="530572"/>
                  </a:cubicBezTo>
                  <a:cubicBezTo>
                    <a:pt x="84810" y="524693"/>
                    <a:pt x="54011" y="515448"/>
                    <a:pt x="23941" y="506433"/>
                  </a:cubicBezTo>
                  <a:lnTo>
                    <a:pt x="0" y="502149"/>
                  </a:lnTo>
                  <a:close/>
                </a:path>
              </a:pathLst>
            </a:custGeom>
            <a:blipFill>
              <a:blip r:embed="rId2">
                <a:alphaModFix amt="57000"/>
              </a:blip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CaixaDeTexto 1">
            <a:extLst>
              <a:ext uri="{FF2B5EF4-FFF2-40B4-BE49-F238E27FC236}">
                <a16:creationId xmlns:a16="http://schemas.microsoft.com/office/drawing/2014/main" id="{4A0A5053-A2E7-4115-8DC9-68DC63D59FAA}"/>
              </a:ext>
            </a:extLst>
          </p:cNvPr>
          <p:cNvSpPr txBox="1"/>
          <p:nvPr/>
        </p:nvSpPr>
        <p:spPr>
          <a:xfrm>
            <a:off x="2162619" y="1184457"/>
            <a:ext cx="7866061" cy="4486952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000" b="1" dirty="0" err="1">
                <a:solidFill>
                  <a:schemeClr val="tx1">
                    <a:alpha val="80000"/>
                  </a:schemeClr>
                </a:solidFill>
              </a:rPr>
              <a:t>Será</a:t>
            </a:r>
            <a:r>
              <a:rPr lang="en-US" sz="4000" b="1" dirty="0">
                <a:solidFill>
                  <a:schemeClr val="tx1">
                    <a:alpha val="80000"/>
                  </a:schemeClr>
                </a:solidFill>
              </a:rPr>
              <a:t> que bate </a:t>
            </a:r>
            <a:r>
              <a:rPr lang="en-US" sz="4000" b="1" dirty="0" err="1">
                <a:solidFill>
                  <a:schemeClr val="tx1">
                    <a:alpha val="80000"/>
                  </a:schemeClr>
                </a:solidFill>
              </a:rPr>
              <a:t>certo</a:t>
            </a:r>
            <a:r>
              <a:rPr lang="en-US" sz="4000" b="1" dirty="0">
                <a:solidFill>
                  <a:schemeClr val="tx1">
                    <a:alpha val="80000"/>
                  </a:schemeClr>
                </a:solidFill>
              </a:rPr>
              <a:t>?</a:t>
            </a:r>
            <a:endParaRPr lang="pt-PT" sz="4000" b="1" dirty="0">
              <a:solidFill>
                <a:schemeClr val="tx1">
                  <a:alpha val="80000"/>
                </a:schemeClr>
              </a:solidFill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>
              <a:solidFill>
                <a:schemeClr val="tx1">
                  <a:alpha val="80000"/>
                </a:schemeClr>
              </a:solidFill>
              <a:cs typeface="Calibri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>
              <a:solidFill>
                <a:schemeClr val="tx1">
                  <a:alpha val="80000"/>
                </a:schemeClr>
              </a:solidFill>
              <a:cs typeface="Calibri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>
              <a:solidFill>
                <a:schemeClr val="tx1">
                  <a:alpha val="80000"/>
                </a:schemeClr>
              </a:solidFill>
              <a:cs typeface="Calibri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>
              <a:solidFill>
                <a:schemeClr val="tx1">
                  <a:alpha val="80000"/>
                </a:schemeClr>
              </a:solidFill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Os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gâmetas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masculinos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das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plantas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superiores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nadam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através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do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tubo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polínico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para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poderem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chegar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aos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óvulos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.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A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meiose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envolve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três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divisões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celulares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,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duas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das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quais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em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simultâneo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e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reducionais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.</a:t>
            </a:r>
            <a:endParaRPr lang="en-US" sz="1700" dirty="0">
              <a:solidFill>
                <a:schemeClr val="tx1">
                  <a:alpha val="80000"/>
                </a:schemeClr>
              </a:solidFill>
              <a:cs typeface="Calibri"/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Chama-se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urotélio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ao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epitélio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especializado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da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uretra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.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A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estatística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serve para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demonstrar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o que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quisermos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com 95% de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confiança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.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Dizer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respiração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anaeróbia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é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uma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1">
                    <a:alpha val="80000"/>
                  </a:schemeClr>
                </a:solidFill>
              </a:rPr>
              <a:t>contradição</a:t>
            </a:r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457907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65C553A-CFCE-4761-BC12-D430BDECE0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39" y="179284"/>
            <a:ext cx="6134942" cy="5241597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9424D9F3-7B02-4692-BE31-7F18A7FE1E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0917" y="3523084"/>
            <a:ext cx="5773443" cy="3155631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EAA9ACFE-A962-466B-8DF5-B66CE92CB1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6388" y="179284"/>
            <a:ext cx="5667973" cy="2843595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36D3682B-7682-4523-9F6C-651426821C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3000" contrast="-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783" y="2584453"/>
            <a:ext cx="1687831" cy="168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B7B8CF00-8190-4572-BA21-91295038A32F}"/>
              </a:ext>
            </a:extLst>
          </p:cNvPr>
          <p:cNvSpPr txBox="1"/>
          <p:nvPr/>
        </p:nvSpPr>
        <p:spPr>
          <a:xfrm>
            <a:off x="7064614" y="3088315"/>
            <a:ext cx="1653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Jorge Sequeiros</a:t>
            </a:r>
          </a:p>
        </p:txBody>
      </p:sp>
    </p:spTree>
    <p:extLst>
      <p:ext uri="{BB962C8B-B14F-4D97-AF65-F5344CB8AC3E}">
        <p14:creationId xmlns:p14="http://schemas.microsoft.com/office/powerpoint/2010/main" val="404798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2" descr="Uma imagem com texto&#10;&#10;Descrição gerada automaticamente">
            <a:extLst>
              <a:ext uri="{FF2B5EF4-FFF2-40B4-BE49-F238E27FC236}">
                <a16:creationId xmlns:a16="http://schemas.microsoft.com/office/drawing/2014/main" id="{5FA04BE5-F273-48CD-B301-98D37A3F3E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7495" y="264899"/>
            <a:ext cx="7487727" cy="6083789"/>
          </a:xfrm>
          <a:prstGeom prst="rect">
            <a:avLst/>
          </a:prstGeom>
        </p:spPr>
      </p:pic>
      <p:pic>
        <p:nvPicPr>
          <p:cNvPr id="4" name="Imagem 4">
            <a:extLst>
              <a:ext uri="{FF2B5EF4-FFF2-40B4-BE49-F238E27FC236}">
                <a16:creationId xmlns:a16="http://schemas.microsoft.com/office/drawing/2014/main" id="{C976A070-8605-453F-85CE-E2A5588D60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419" y="269762"/>
            <a:ext cx="4324709" cy="1027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8491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FC638F6E-F2E5-4DD6-B136-57079FD97C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313" y="126917"/>
            <a:ext cx="7953375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7336C764-B471-4B11-AE3F-7C61F51B10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575" y="2492542"/>
            <a:ext cx="10610850" cy="3495675"/>
          </a:xfrm>
          <a:prstGeom prst="rect">
            <a:avLst/>
          </a:prstGeom>
        </p:spPr>
      </p:pic>
      <p:pic>
        <p:nvPicPr>
          <p:cNvPr id="9" name="Imagem 8" descr="Uma imagem com antigo&#10;&#10;Descrição gerada automaticamente">
            <a:extLst>
              <a:ext uri="{FF2B5EF4-FFF2-40B4-BE49-F238E27FC236}">
                <a16:creationId xmlns:a16="http://schemas.microsoft.com/office/drawing/2014/main" id="{EF60ED0B-A2D1-419F-814B-8265ED88DA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42" y="355452"/>
            <a:ext cx="2772444" cy="365302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3007E378-23BD-41E8-9176-0B102B6D4C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4529" y="355452"/>
            <a:ext cx="4431644" cy="3075561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9E9699E-C96E-450F-BB80-DF58657B44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7919" y="126917"/>
            <a:ext cx="4030788" cy="2429601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4BA144CA-523A-4A84-A955-F2E3327389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5835" y="2657022"/>
            <a:ext cx="3071126" cy="2339543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935CF157-D6B0-428E-9554-2B648D66670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24138" y="428625"/>
            <a:ext cx="6943725" cy="6000750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3651BE8B-191D-40D4-9138-02CF52E7A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735" y="2036734"/>
            <a:ext cx="5734050" cy="440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675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0D01533-1CB0-32A7-C2F3-C634FA35D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777" y="281667"/>
            <a:ext cx="9754445" cy="6294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2242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353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D7B651EC-F497-4D3E-87A9-487C3A4D66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467" y="1956816"/>
            <a:ext cx="10905066" cy="2944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0D943D05-E5B1-4CC1-A182-F077F1E30399}"/>
              </a:ext>
            </a:extLst>
          </p:cNvPr>
          <p:cNvSpPr/>
          <p:nvPr/>
        </p:nvSpPr>
        <p:spPr>
          <a:xfrm rot="1202319">
            <a:off x="9879656" y="4030847"/>
            <a:ext cx="50526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PT" sz="9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3843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86FF76B9-219D-4469-AF87-0236D2903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5" name="Group 9">
            <a:extLst>
              <a:ext uri="{FF2B5EF4-FFF2-40B4-BE49-F238E27FC236}">
                <a16:creationId xmlns:a16="http://schemas.microsoft.com/office/drawing/2014/main" id="{DB88BD78-87E1-424D-B479-C37D8E41B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10964637" y="2358"/>
            <a:ext cx="1876653" cy="1766008"/>
            <a:chOff x="-648769" y="2358"/>
            <a:chExt cx="1876653" cy="1766008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05EB894-9410-4B20-95E4-7A25101AB8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-415188" y="-231223"/>
              <a:ext cx="1409491" cy="1876653"/>
            </a:xfrm>
            <a:custGeom>
              <a:avLst/>
              <a:gdLst>
                <a:gd name="connsiteX0" fmla="*/ 0 w 1409491"/>
                <a:gd name="connsiteY0" fmla="*/ 643075 h 1876653"/>
                <a:gd name="connsiteX1" fmla="*/ 643075 w 1409491"/>
                <a:gd name="connsiteY1" fmla="*/ 0 h 1876653"/>
                <a:gd name="connsiteX2" fmla="*/ 1409491 w 1409491"/>
                <a:gd name="connsiteY2" fmla="*/ 0 h 1876653"/>
                <a:gd name="connsiteX3" fmla="*/ 1409491 w 1409491"/>
                <a:gd name="connsiteY3" fmla="*/ 1876653 h 1876653"/>
                <a:gd name="connsiteX4" fmla="*/ 1233578 w 1409491"/>
                <a:gd name="connsiteY4" fmla="*/ 1876653 h 187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491" h="1876653">
                  <a:moveTo>
                    <a:pt x="0" y="643075"/>
                  </a:moveTo>
                  <a:lnTo>
                    <a:pt x="643075" y="0"/>
                  </a:lnTo>
                  <a:lnTo>
                    <a:pt x="1409491" y="0"/>
                  </a:lnTo>
                  <a:lnTo>
                    <a:pt x="1409491" y="1876653"/>
                  </a:lnTo>
                  <a:lnTo>
                    <a:pt x="1233578" y="1876653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1">
              <a:extLst>
                <a:ext uri="{FF2B5EF4-FFF2-40B4-BE49-F238E27FC236}">
                  <a16:creationId xmlns:a16="http://schemas.microsoft.com/office/drawing/2014/main" id="{166E38B6-B050-4340-8E8F-3A971DADC0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301285" y="128278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 13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737196" y="6033666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15">
            <a:extLst>
              <a:ext uri="{FF2B5EF4-FFF2-40B4-BE49-F238E27FC236}">
                <a16:creationId xmlns:a16="http://schemas.microsoft.com/office/drawing/2014/main" id="{633C5E46-DAC5-4661-9C87-22B08E2A5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43436" y="5721108"/>
            <a:ext cx="2261965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C5C02823-A9CB-4355-8F8F-215213332E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1610" y="364425"/>
            <a:ext cx="4858048" cy="592523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6333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1">
            <a:extLst>
              <a:ext uri="{FF2B5EF4-FFF2-40B4-BE49-F238E27FC236}">
                <a16:creationId xmlns:a16="http://schemas.microsoft.com/office/drawing/2014/main" id="{9E90EB45-EEE9-4563-8179-65EF62AE0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E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62E4AC2A-B9F0-4CB4-90A5-CDC3C3BC53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6433" y="1501759"/>
            <a:ext cx="5372100" cy="3854482"/>
          </a:xfrm>
          <a:prstGeom prst="rect">
            <a:avLst/>
          </a:prstGeom>
        </p:spPr>
      </p:pic>
      <p:sp>
        <p:nvSpPr>
          <p:cNvPr id="13" name="Rectangle 13">
            <a:extLst>
              <a:ext uri="{FF2B5EF4-FFF2-40B4-BE49-F238E27FC236}">
                <a16:creationId xmlns:a16="http://schemas.microsoft.com/office/drawing/2014/main" id="{23D0EF74-AD1E-4FD9-914D-8EC9058EB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7CBB4EDE-39A9-4C63-B885-CA049572A6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753" y="643467"/>
            <a:ext cx="5097525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646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169D286-F4D7-4C8B-A6BD-D05384C7F1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39E8235E-135E-4261-8F54-2B316E493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610728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D4ED8EC3-4D57-4620-93CE-4E6661F09A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343079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CB34A-2F40-4F41-8488-A134C1C155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45" y="340424"/>
            <a:ext cx="4630139" cy="5265795"/>
          </a:xfrm>
          <a:custGeom>
            <a:avLst/>
            <a:gdLst>
              <a:gd name="connsiteX0" fmla="*/ 0 w 4630139"/>
              <a:gd name="connsiteY0" fmla="*/ 0 h 5265795"/>
              <a:gd name="connsiteX1" fmla="*/ 4630139 w 4630139"/>
              <a:gd name="connsiteY1" fmla="*/ 0 h 5265795"/>
              <a:gd name="connsiteX2" fmla="*/ 4630139 w 4630139"/>
              <a:gd name="connsiteY2" fmla="*/ 5265795 h 5265795"/>
              <a:gd name="connsiteX3" fmla="*/ 0 w 4630139"/>
              <a:gd name="connsiteY3" fmla="*/ 5265795 h 5265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0139" h="5265795">
                <a:moveTo>
                  <a:pt x="0" y="0"/>
                </a:moveTo>
                <a:lnTo>
                  <a:pt x="4630139" y="0"/>
                </a:lnTo>
                <a:lnTo>
                  <a:pt x="4630139" y="5265795"/>
                </a:lnTo>
                <a:lnTo>
                  <a:pt x="0" y="526579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E527D240-FF0D-4177-A0A3-E010D3C8BC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376" y="1133381"/>
            <a:ext cx="3343202" cy="3694145"/>
          </a:xfrm>
          <a:prstGeom prst="rect">
            <a:avLst/>
          </a:pr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78382DC-4207-465E-B379-1E16448AA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1780" y="1071563"/>
            <a:ext cx="7290218" cy="5242298"/>
          </a:xfrm>
          <a:custGeom>
            <a:avLst/>
            <a:gdLst>
              <a:gd name="connsiteX0" fmla="*/ 0 w 7290218"/>
              <a:gd name="connsiteY0" fmla="*/ 0 h 5242298"/>
              <a:gd name="connsiteX1" fmla="*/ 7290218 w 7290218"/>
              <a:gd name="connsiteY1" fmla="*/ 0 h 5242298"/>
              <a:gd name="connsiteX2" fmla="*/ 7290218 w 7290218"/>
              <a:gd name="connsiteY2" fmla="*/ 5242298 h 5242298"/>
              <a:gd name="connsiteX3" fmla="*/ 0 w 7290218"/>
              <a:gd name="connsiteY3" fmla="*/ 5242298 h 52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0218" h="5242298">
                <a:moveTo>
                  <a:pt x="0" y="0"/>
                </a:moveTo>
                <a:lnTo>
                  <a:pt x="7290218" y="0"/>
                </a:lnTo>
                <a:lnTo>
                  <a:pt x="7290218" y="5242298"/>
                </a:lnTo>
                <a:lnTo>
                  <a:pt x="0" y="524229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8EB71B48-1AFD-43F7-A1E8-91F567B6B2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130" y="1715030"/>
            <a:ext cx="4680957" cy="396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519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D255BE15-1F03-4FD4-ABF7-2802E5407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90" y="70524"/>
            <a:ext cx="5690558" cy="4804762"/>
          </a:xfrm>
          <a:prstGeom prst="rect">
            <a:avLst/>
          </a:prstGeom>
        </p:spPr>
      </p:pic>
      <p:pic>
        <p:nvPicPr>
          <p:cNvPr id="4" name="Imagem 4" descr="Uma imagem com texto, pessoa, interior&#10;&#10;Descrição gerada automaticamente">
            <a:extLst>
              <a:ext uri="{FF2B5EF4-FFF2-40B4-BE49-F238E27FC236}">
                <a16:creationId xmlns:a16="http://schemas.microsoft.com/office/drawing/2014/main" id="{4E9220E2-D531-438B-9C89-FBB166B382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8098" y="4294190"/>
            <a:ext cx="2743200" cy="2496564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92AF8E29-D806-41ED-81AF-52D8DF821D9F}"/>
              </a:ext>
            </a:extLst>
          </p:cNvPr>
          <p:cNvSpPr txBox="1"/>
          <p:nvPr/>
        </p:nvSpPr>
        <p:spPr>
          <a:xfrm>
            <a:off x="6018362" y="267419"/>
            <a:ext cx="5776822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PT" dirty="0">
                <a:ea typeface="+mn-lt"/>
                <a:cs typeface="+mn-lt"/>
              </a:rPr>
              <a:t>«Tem tudo a ver com uma questão de genética: os ‘genes da inteligência’ são passados através do cromossoma X. Ora, as mulheres têm dois destes cromossomas, enquanto os homens têm apenas um.»</a:t>
            </a:r>
            <a:endParaRPr lang="pt-PT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9FE0748-3CA7-42B9-BDFB-56A2223C19A1}"/>
              </a:ext>
            </a:extLst>
          </p:cNvPr>
          <p:cNvSpPr txBox="1"/>
          <p:nvPr/>
        </p:nvSpPr>
        <p:spPr>
          <a:xfrm>
            <a:off x="7282670" y="1718634"/>
            <a:ext cx="4712899" cy="38472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pt-PT" dirty="0">
                <a:ea typeface="+mn-lt"/>
                <a:cs typeface="+mn-lt"/>
              </a:rPr>
              <a:t>«o desenvolvimento da inteligência nas crianças depende do cromossoma X e ... as mulheres têm o dobro da probabilidade de passar esta característica aos seus filhos.»</a:t>
            </a:r>
            <a:endParaRPr lang="pt-PT" dirty="0">
              <a:cs typeface="Calibri" panose="020F0502020204030204"/>
            </a:endParaRPr>
          </a:p>
          <a:p>
            <a:pPr>
              <a:spcAft>
                <a:spcPts val="600"/>
              </a:spcAft>
            </a:pPr>
            <a:r>
              <a:rPr lang="pt-PT" dirty="0">
                <a:ea typeface="+mn-lt"/>
                <a:cs typeface="+mn-lt"/>
              </a:rPr>
              <a:t>«muitos dos genes ligados a lesões cerebrais, em especial os ligados a capacidades cognitivas, estão no cromossoma X ... de facto, não é coincidência as insuficiências mentais serem 30% mais comuns nos homens»</a:t>
            </a:r>
            <a:endParaRPr lang="pt-PT" dirty="0">
              <a:cs typeface="Calibri" panose="020F0502020204030204"/>
            </a:endParaRPr>
          </a:p>
          <a:p>
            <a:pPr>
              <a:spcAft>
                <a:spcPts val="600"/>
              </a:spcAft>
            </a:pPr>
            <a:r>
              <a:rPr lang="pt-PT" dirty="0">
                <a:ea typeface="+mn-lt"/>
                <a:cs typeface="+mn-lt"/>
              </a:rPr>
              <a:t>«o melhor preditor da inteligência dos jovens adultos era o QI das mães – o dos jovens variava apenas uma média de 15 pontos do das suas mães»</a:t>
            </a:r>
            <a:endParaRPr lang="pt-PT" dirty="0">
              <a:cs typeface="Calibri" panose="020F050202020403020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7BD980-A0C0-E52C-3205-5C9C8BDA2D8F}"/>
              </a:ext>
            </a:extLst>
          </p:cNvPr>
          <p:cNvSpPr txBox="1"/>
          <p:nvPr/>
        </p:nvSpPr>
        <p:spPr>
          <a:xfrm>
            <a:off x="619052" y="5304231"/>
            <a:ext cx="3789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hlinkClick r:id="rId4"/>
              </a:rPr>
              <a:t>https://sol.sapo.pt/2018/05/14/filhos-herdam-a-inteligencia-das-maes-e-nao-dos-pais/</a:t>
            </a:r>
            <a:r>
              <a:rPr lang="en-GB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0686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4">
            <a:extLst>
              <a:ext uri="{FF2B5EF4-FFF2-40B4-BE49-F238E27FC236}">
                <a16:creationId xmlns:a16="http://schemas.microsoft.com/office/drawing/2014/main" id="{9B506136-0E23-4078-98D6-B0E0763DE2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695" y="2715836"/>
            <a:ext cx="6927954" cy="3624884"/>
          </a:xfrm>
          <a:prstGeom prst="rect">
            <a:avLst/>
          </a:prstGeom>
        </p:spPr>
      </p:pic>
      <p:pic>
        <p:nvPicPr>
          <p:cNvPr id="5" name="Imagem 5" descr="Uma imagem com texto&#10;&#10;Descrição gerada automaticamente">
            <a:extLst>
              <a:ext uri="{FF2B5EF4-FFF2-40B4-BE49-F238E27FC236}">
                <a16:creationId xmlns:a16="http://schemas.microsoft.com/office/drawing/2014/main" id="{93A44473-BF91-46F9-A660-814FEA0F57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302" y="777952"/>
            <a:ext cx="4641953" cy="1766914"/>
          </a:xfrm>
          <a:prstGeom prst="rect">
            <a:avLst/>
          </a:prstGeom>
        </p:spPr>
      </p:pic>
      <p:pic>
        <p:nvPicPr>
          <p:cNvPr id="6" name="Imagem 6" descr="Uma imagem com texto&#10;&#10;Descrição gerada automaticamente">
            <a:extLst>
              <a:ext uri="{FF2B5EF4-FFF2-40B4-BE49-F238E27FC236}">
                <a16:creationId xmlns:a16="http://schemas.microsoft.com/office/drawing/2014/main" id="{446FB93E-EFD3-4A70-AEF2-0B1DDF20E3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4334" y="3764963"/>
            <a:ext cx="3342807" cy="2800795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C10EFEB2-8BDC-43FA-A1EC-33AA3A367907}"/>
              </a:ext>
            </a:extLst>
          </p:cNvPr>
          <p:cNvSpPr txBox="1"/>
          <p:nvPr/>
        </p:nvSpPr>
        <p:spPr>
          <a:xfrm>
            <a:off x="4342401" y="136539"/>
            <a:ext cx="350719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t-PT" b="1" dirty="0"/>
              <a:t>“60% da” inteligência é hereditária</a:t>
            </a:r>
            <a:endParaRPr lang="pt-PT" b="1" dirty="0">
              <a:cs typeface="Calibri"/>
            </a:endParaRPr>
          </a:p>
        </p:txBody>
      </p:sp>
      <p:pic>
        <p:nvPicPr>
          <p:cNvPr id="8" name="Imagem 8">
            <a:extLst>
              <a:ext uri="{FF2B5EF4-FFF2-40B4-BE49-F238E27FC236}">
                <a16:creationId xmlns:a16="http://schemas.microsoft.com/office/drawing/2014/main" id="{6B920A27-33E2-40E5-8C65-3B09E6C07A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0466" y="676841"/>
            <a:ext cx="4816839" cy="1769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46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CB4857B-ED7C-444D-9F04-2F885114A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764099" cy="1558212"/>
          </a:xfrm>
          <a:custGeom>
            <a:avLst/>
            <a:gdLst>
              <a:gd name="connsiteX0" fmla="*/ 0 w 1764099"/>
              <a:gd name="connsiteY0" fmla="*/ 0 h 1558212"/>
              <a:gd name="connsiteX1" fmla="*/ 1764099 w 1764099"/>
              <a:gd name="connsiteY1" fmla="*/ 0 h 1558212"/>
              <a:gd name="connsiteX2" fmla="*/ 1042087 w 1764099"/>
              <a:gd name="connsiteY2" fmla="*/ 1558212 h 1558212"/>
              <a:gd name="connsiteX3" fmla="*/ 0 w 1764099"/>
              <a:gd name="connsiteY3" fmla="*/ 1558212 h 155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4099" h="1558212">
                <a:moveTo>
                  <a:pt x="0" y="0"/>
                </a:moveTo>
                <a:lnTo>
                  <a:pt x="1764099" y="0"/>
                </a:lnTo>
                <a:lnTo>
                  <a:pt x="1042087" y="1558212"/>
                </a:lnTo>
                <a:lnTo>
                  <a:pt x="0" y="15582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18046FB-44EA-4FD8-A585-EA09A319B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691640"/>
            <a:ext cx="12191999" cy="5166360"/>
          </a:xfrm>
          <a:custGeom>
            <a:avLst/>
            <a:gdLst>
              <a:gd name="connsiteX0" fmla="*/ 0 w 12191999"/>
              <a:gd name="connsiteY0" fmla="*/ 0 h 5166360"/>
              <a:gd name="connsiteX1" fmla="*/ 1822388 w 12191999"/>
              <a:gd name="connsiteY1" fmla="*/ 0 h 5166360"/>
              <a:gd name="connsiteX2" fmla="*/ 6468290 w 12191999"/>
              <a:gd name="connsiteY2" fmla="*/ 0 h 5166360"/>
              <a:gd name="connsiteX3" fmla="*/ 7796394 w 12191999"/>
              <a:gd name="connsiteY3" fmla="*/ 0 h 5166360"/>
              <a:gd name="connsiteX4" fmla="*/ 8376834 w 12191999"/>
              <a:gd name="connsiteY4" fmla="*/ 0 h 5166360"/>
              <a:gd name="connsiteX5" fmla="*/ 9704938 w 12191999"/>
              <a:gd name="connsiteY5" fmla="*/ 0 h 5166360"/>
              <a:gd name="connsiteX6" fmla="*/ 9704938 w 12191999"/>
              <a:gd name="connsiteY6" fmla="*/ 2 h 5166360"/>
              <a:gd name="connsiteX7" fmla="*/ 10283456 w 12191999"/>
              <a:gd name="connsiteY7" fmla="*/ 2 h 5166360"/>
              <a:gd name="connsiteX8" fmla="*/ 10863897 w 12191999"/>
              <a:gd name="connsiteY8" fmla="*/ 2 h 5166360"/>
              <a:gd name="connsiteX9" fmla="*/ 12191999 w 12191999"/>
              <a:gd name="connsiteY9" fmla="*/ 2 h 5166360"/>
              <a:gd name="connsiteX10" fmla="*/ 12191999 w 12191999"/>
              <a:gd name="connsiteY10" fmla="*/ 5166360 h 5166360"/>
              <a:gd name="connsiteX11" fmla="*/ 0 w 12191999"/>
              <a:gd name="connsiteY11" fmla="*/ 5166360 h 5166360"/>
              <a:gd name="connsiteX12" fmla="*/ 0 w 12191999"/>
              <a:gd name="connsiteY12" fmla="*/ 2604436 h 5166360"/>
              <a:gd name="connsiteX13" fmla="*/ 862341 w 12191999"/>
              <a:gd name="connsiteY13" fmla="*/ 743371 h 5166360"/>
              <a:gd name="connsiteX14" fmla="*/ 0 w 12191999"/>
              <a:gd name="connsiteY14" fmla="*/ 743371 h 5166360"/>
              <a:gd name="connsiteX15" fmla="*/ 0 w 12191999"/>
              <a:gd name="connsiteY15" fmla="*/ 742508 h 5166360"/>
              <a:gd name="connsiteX16" fmla="*/ 92826 w 12191999"/>
              <a:gd name="connsiteY16" fmla="*/ 742508 h 5166360"/>
              <a:gd name="connsiteX17" fmla="*/ 406486 w 12191999"/>
              <a:gd name="connsiteY17" fmla="*/ 742508 h 5166360"/>
              <a:gd name="connsiteX18" fmla="*/ 406486 w 12191999"/>
              <a:gd name="connsiteY18" fmla="*/ 742507 h 5166360"/>
              <a:gd name="connsiteX19" fmla="*/ 862741 w 12191999"/>
              <a:gd name="connsiteY19" fmla="*/ 742507 h 5166360"/>
              <a:gd name="connsiteX20" fmla="*/ 1206388 w 12191999"/>
              <a:gd name="connsiteY20" fmla="*/ 864 h 5166360"/>
              <a:gd name="connsiteX21" fmla="*/ 748500 w 12191999"/>
              <a:gd name="connsiteY21" fmla="*/ 864 h 5166360"/>
              <a:gd name="connsiteX22" fmla="*/ 0 w 12191999"/>
              <a:gd name="connsiteY22" fmla="*/ 864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1999" h="5166360">
                <a:moveTo>
                  <a:pt x="0" y="0"/>
                </a:moveTo>
                <a:lnTo>
                  <a:pt x="1822388" y="0"/>
                </a:lnTo>
                <a:lnTo>
                  <a:pt x="6468290" y="0"/>
                </a:lnTo>
                <a:lnTo>
                  <a:pt x="7796394" y="0"/>
                </a:lnTo>
                <a:lnTo>
                  <a:pt x="8376834" y="0"/>
                </a:lnTo>
                <a:lnTo>
                  <a:pt x="9704938" y="0"/>
                </a:lnTo>
                <a:lnTo>
                  <a:pt x="9704938" y="2"/>
                </a:lnTo>
                <a:lnTo>
                  <a:pt x="10283456" y="2"/>
                </a:lnTo>
                <a:lnTo>
                  <a:pt x="10863897" y="2"/>
                </a:lnTo>
                <a:lnTo>
                  <a:pt x="12191999" y="2"/>
                </a:lnTo>
                <a:lnTo>
                  <a:pt x="12191999" y="5166360"/>
                </a:lnTo>
                <a:lnTo>
                  <a:pt x="0" y="5166360"/>
                </a:lnTo>
                <a:lnTo>
                  <a:pt x="0" y="2604436"/>
                </a:lnTo>
                <a:lnTo>
                  <a:pt x="862341" y="743371"/>
                </a:lnTo>
                <a:lnTo>
                  <a:pt x="0" y="743371"/>
                </a:lnTo>
                <a:lnTo>
                  <a:pt x="0" y="742508"/>
                </a:lnTo>
                <a:lnTo>
                  <a:pt x="92826" y="742508"/>
                </a:lnTo>
                <a:lnTo>
                  <a:pt x="406486" y="742508"/>
                </a:lnTo>
                <a:lnTo>
                  <a:pt x="406486" y="742507"/>
                </a:lnTo>
                <a:lnTo>
                  <a:pt x="862741" y="742507"/>
                </a:lnTo>
                <a:lnTo>
                  <a:pt x="1206388" y="864"/>
                </a:lnTo>
                <a:lnTo>
                  <a:pt x="748500" y="864"/>
                </a:lnTo>
                <a:lnTo>
                  <a:pt x="0" y="864"/>
                </a:lnTo>
                <a:close/>
              </a:path>
            </a:pathLst>
          </a:custGeom>
          <a:solidFill>
            <a:srgbClr val="A6A6A6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79F5F2B-8B58-4140-AE6A-51F6C67B1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1641"/>
            <a:ext cx="971654" cy="2096979"/>
          </a:xfrm>
          <a:custGeom>
            <a:avLst/>
            <a:gdLst>
              <a:gd name="connsiteX0" fmla="*/ 0 w 971654"/>
              <a:gd name="connsiteY0" fmla="*/ 0 h 2096979"/>
              <a:gd name="connsiteX1" fmla="*/ 971654 w 971654"/>
              <a:gd name="connsiteY1" fmla="*/ 0 h 2096979"/>
              <a:gd name="connsiteX2" fmla="*/ 0 w 971654"/>
              <a:gd name="connsiteY2" fmla="*/ 2096979 h 209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1654" h="2096979">
                <a:moveTo>
                  <a:pt x="0" y="0"/>
                </a:moveTo>
                <a:lnTo>
                  <a:pt x="971654" y="0"/>
                </a:lnTo>
                <a:lnTo>
                  <a:pt x="0" y="2096979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030BD222-37E8-40D6-9C82-A94B22BE7501}"/>
              </a:ext>
            </a:extLst>
          </p:cNvPr>
          <p:cNvSpPr txBox="1"/>
          <p:nvPr/>
        </p:nvSpPr>
        <p:spPr>
          <a:xfrm>
            <a:off x="1696495" y="968574"/>
            <a:ext cx="10097007" cy="47714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000" b="1" dirty="0"/>
              <a:t>Sistema AB0</a:t>
            </a:r>
            <a:endParaRPr lang="pt-PT" sz="40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dirty="0"/>
              <a:t>Tipo A, </a:t>
            </a:r>
            <a:r>
              <a:rPr lang="en-US" sz="2000" dirty="0" err="1"/>
              <a:t>tipo</a:t>
            </a:r>
            <a:r>
              <a:rPr lang="en-US" sz="2000" dirty="0"/>
              <a:t> B: </a:t>
            </a:r>
            <a:r>
              <a:rPr lang="en-US" sz="2000" dirty="0" err="1"/>
              <a:t>homozigóticos</a:t>
            </a:r>
            <a:r>
              <a:rPr lang="en-US" sz="2000" dirty="0"/>
              <a:t> mas </a:t>
            </a:r>
            <a:r>
              <a:rPr lang="en-US" sz="2000" dirty="0" err="1"/>
              <a:t>também</a:t>
            </a:r>
            <a:r>
              <a:rPr lang="en-US" sz="2000" dirty="0"/>
              <a:t> </a:t>
            </a:r>
            <a:r>
              <a:rPr lang="en-US" sz="2000" dirty="0" err="1"/>
              <a:t>heterozigóticos</a:t>
            </a:r>
            <a:r>
              <a:rPr lang="en-US" sz="2000" dirty="0"/>
              <a:t> (</a:t>
            </a:r>
            <a:r>
              <a:rPr lang="en-US" sz="2000" dirty="0" err="1"/>
              <a:t>portadores</a:t>
            </a:r>
            <a:r>
              <a:rPr lang="en-US" sz="2000" dirty="0"/>
              <a:t> do gene para 0);</a:t>
            </a:r>
            <a:br>
              <a:rPr lang="en-US" sz="2000" dirty="0"/>
            </a:br>
            <a:r>
              <a:rPr lang="en-US" sz="2000" dirty="0"/>
              <a:t>Tipo AB é </a:t>
            </a:r>
            <a:r>
              <a:rPr lang="en-US" sz="2000" dirty="0" err="1"/>
              <a:t>heterozigótico</a:t>
            </a:r>
            <a:r>
              <a:rPr lang="en-US" sz="2000" dirty="0"/>
              <a:t>;</a:t>
            </a:r>
            <a:br>
              <a:rPr lang="en-US" sz="2000" dirty="0"/>
            </a:br>
            <a:r>
              <a:rPr lang="en-US" sz="2000" dirty="0"/>
              <a:t>Tipo 0 é </a:t>
            </a:r>
            <a:r>
              <a:rPr lang="en-US" sz="2000" dirty="0" err="1"/>
              <a:t>homozigótico</a:t>
            </a:r>
            <a:r>
              <a:rPr lang="en-US" sz="2000" dirty="0"/>
              <a:t>.</a:t>
            </a:r>
            <a:endParaRPr lang="en-US" sz="2000" dirty="0">
              <a:cs typeface="Calibri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/>
          </a:p>
          <a:p>
            <a:pPr marL="228600" indent="-4572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en-US" sz="2000" dirty="0" err="1"/>
              <a:t>Mãe</a:t>
            </a:r>
            <a:r>
              <a:rPr lang="en-US" sz="2000" dirty="0"/>
              <a:t> é </a:t>
            </a:r>
            <a:r>
              <a:rPr lang="en-US" sz="2000" dirty="0" err="1"/>
              <a:t>tipo</a:t>
            </a:r>
            <a:r>
              <a:rPr lang="en-US" sz="2000" dirty="0"/>
              <a:t> </a:t>
            </a:r>
            <a:r>
              <a:rPr lang="en-US" sz="2000" dirty="0" err="1"/>
              <a:t>sanguíneo</a:t>
            </a:r>
            <a:r>
              <a:rPr lang="en-US" sz="2000" dirty="0"/>
              <a:t> </a:t>
            </a:r>
            <a:r>
              <a:rPr lang="en-US" sz="2000" dirty="0" err="1"/>
              <a:t>B e</a:t>
            </a:r>
            <a:r>
              <a:rPr lang="en-US" sz="2000" dirty="0"/>
              <a:t> pai é </a:t>
            </a:r>
            <a:r>
              <a:rPr lang="en-US" sz="2000" dirty="0" err="1"/>
              <a:t>tipo</a:t>
            </a:r>
            <a:r>
              <a:rPr lang="en-US" sz="2000" dirty="0"/>
              <a:t> </a:t>
            </a:r>
            <a:r>
              <a:rPr lang="en-US" sz="2000" dirty="0" err="1"/>
              <a:t>sanguíneo</a:t>
            </a:r>
            <a:r>
              <a:rPr lang="en-US" sz="2000" dirty="0"/>
              <a:t> A. </a:t>
            </a:r>
            <a:r>
              <a:rPr lang="en-US" sz="2000" dirty="0" err="1"/>
              <a:t>Será</a:t>
            </a:r>
            <a:r>
              <a:rPr lang="en-US" sz="2000" dirty="0"/>
              <a:t> </a:t>
            </a:r>
            <a:r>
              <a:rPr lang="en-US" sz="2000" dirty="0" err="1"/>
              <a:t>possível</a:t>
            </a:r>
            <a:r>
              <a:rPr lang="en-US" sz="2000" dirty="0"/>
              <a:t> </a:t>
            </a:r>
            <a:r>
              <a:rPr lang="en-US" sz="2000" dirty="0" err="1"/>
              <a:t>terem</a:t>
            </a:r>
            <a:r>
              <a:rPr lang="en-US" sz="2000" dirty="0"/>
              <a:t> um </a:t>
            </a:r>
            <a:r>
              <a:rPr lang="en-US" sz="2000" dirty="0" err="1"/>
              <a:t>filho</a:t>
            </a:r>
            <a:r>
              <a:rPr lang="en-US" sz="2000" dirty="0"/>
              <a:t> 0?</a:t>
            </a:r>
            <a:endParaRPr lang="en-US" sz="2000" dirty="0">
              <a:cs typeface="Calibri"/>
            </a:endParaRPr>
          </a:p>
          <a:p>
            <a:pPr marL="228600" indent="-457200">
              <a:lnSpc>
                <a:spcPct val="90000"/>
              </a:lnSpc>
              <a:spcAft>
                <a:spcPts val="600"/>
              </a:spcAft>
              <a:buAutoNum type="arabicPeriod"/>
            </a:pPr>
            <a:endParaRPr lang="en-US" sz="2000">
              <a:cs typeface="Calibri" panose="020F0502020204030204"/>
            </a:endParaRPr>
          </a:p>
          <a:p>
            <a:pPr marL="228600" indent="-4572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en-US" sz="2000" dirty="0" err="1"/>
              <a:t>Mãe</a:t>
            </a:r>
            <a:r>
              <a:rPr lang="en-US" sz="2000" dirty="0"/>
              <a:t> é </a:t>
            </a:r>
            <a:r>
              <a:rPr lang="en-US" sz="2000" dirty="0" err="1"/>
              <a:t>tipo</a:t>
            </a:r>
            <a:r>
              <a:rPr lang="en-US" sz="2000" dirty="0"/>
              <a:t> </a:t>
            </a:r>
            <a:r>
              <a:rPr lang="en-US" sz="2000" dirty="0" err="1"/>
              <a:t>sanguíneo</a:t>
            </a:r>
            <a:r>
              <a:rPr lang="en-US" sz="2000" dirty="0"/>
              <a:t> AB e pai é </a:t>
            </a:r>
            <a:r>
              <a:rPr lang="en-US" sz="2000" dirty="0" err="1"/>
              <a:t>tipo</a:t>
            </a:r>
            <a:r>
              <a:rPr lang="en-US" sz="2000" dirty="0"/>
              <a:t> </a:t>
            </a:r>
            <a:r>
              <a:rPr lang="en-US" sz="2000" dirty="0" err="1"/>
              <a:t>sanguíneo</a:t>
            </a:r>
            <a:r>
              <a:rPr lang="en-US" sz="2000" dirty="0"/>
              <a:t> 0. Qual a </a:t>
            </a:r>
            <a:r>
              <a:rPr lang="en-US" sz="2000" dirty="0" err="1"/>
              <a:t>probabilidade</a:t>
            </a:r>
            <a:r>
              <a:rPr lang="en-US" sz="2000" dirty="0"/>
              <a:t> de </a:t>
            </a:r>
            <a:r>
              <a:rPr lang="en-US" sz="2000" dirty="0" err="1"/>
              <a:t>terem</a:t>
            </a:r>
            <a:r>
              <a:rPr lang="en-US" sz="2000" dirty="0"/>
              <a:t> um </a:t>
            </a:r>
            <a:r>
              <a:rPr lang="en-US" sz="2000" dirty="0" err="1"/>
              <a:t>filho</a:t>
            </a:r>
            <a:r>
              <a:rPr lang="en-US" sz="2000" dirty="0"/>
              <a:t> de </a:t>
            </a:r>
            <a:r>
              <a:rPr lang="en-US" sz="2000" dirty="0" err="1"/>
              <a:t>tipo</a:t>
            </a:r>
            <a:r>
              <a:rPr lang="en-US" sz="2000" dirty="0"/>
              <a:t> </a:t>
            </a:r>
            <a:r>
              <a:rPr lang="en-US" sz="2000" dirty="0" err="1"/>
              <a:t>sanguíneo</a:t>
            </a:r>
            <a:r>
              <a:rPr lang="en-US" sz="2000" dirty="0"/>
              <a:t> A?</a:t>
            </a:r>
          </a:p>
          <a:p>
            <a:pPr marL="228600" indent="-457200">
              <a:lnSpc>
                <a:spcPct val="90000"/>
              </a:lnSpc>
              <a:spcAft>
                <a:spcPts val="600"/>
              </a:spcAft>
              <a:buAutoNum type="arabicPeriod"/>
            </a:pPr>
            <a:endParaRPr lang="en-US" sz="2000" dirty="0">
              <a:ea typeface="+mn-lt"/>
              <a:cs typeface="+mn-lt"/>
            </a:endParaRPr>
          </a:p>
          <a:p>
            <a:pPr marL="228600" indent="-4572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en-US" sz="2000" dirty="0" err="1">
                <a:ea typeface="+mn-lt"/>
                <a:cs typeface="+mn-lt"/>
              </a:rPr>
              <a:t>Mãe</a:t>
            </a:r>
            <a:r>
              <a:rPr lang="en-US" sz="2000" dirty="0">
                <a:ea typeface="+mn-lt"/>
                <a:cs typeface="+mn-lt"/>
              </a:rPr>
              <a:t> é </a:t>
            </a:r>
            <a:r>
              <a:rPr lang="en-US" sz="2000" dirty="0" err="1">
                <a:ea typeface="+mn-lt"/>
                <a:cs typeface="+mn-lt"/>
              </a:rPr>
              <a:t>tipo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dirty="0" err="1">
                <a:ea typeface="+mn-lt"/>
                <a:cs typeface="+mn-lt"/>
              </a:rPr>
              <a:t>sanguíneo</a:t>
            </a:r>
            <a:r>
              <a:rPr lang="en-US" sz="2000" dirty="0">
                <a:ea typeface="+mn-lt"/>
                <a:cs typeface="+mn-lt"/>
              </a:rPr>
              <a:t> 0 e pai é </a:t>
            </a:r>
            <a:r>
              <a:rPr lang="en-US" sz="2000" dirty="0" err="1">
                <a:ea typeface="+mn-lt"/>
                <a:cs typeface="+mn-lt"/>
              </a:rPr>
              <a:t>tipo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dirty="0" err="1">
                <a:ea typeface="+mn-lt"/>
                <a:cs typeface="+mn-lt"/>
              </a:rPr>
              <a:t>sanguíneo</a:t>
            </a:r>
            <a:r>
              <a:rPr lang="en-US" sz="2000" dirty="0">
                <a:ea typeface="+mn-lt"/>
                <a:cs typeface="+mn-lt"/>
              </a:rPr>
              <a:t> A. Qual a </a:t>
            </a:r>
            <a:r>
              <a:rPr lang="en-US" sz="2000" dirty="0" err="1">
                <a:ea typeface="+mn-lt"/>
                <a:cs typeface="+mn-lt"/>
              </a:rPr>
              <a:t>probabilidade</a:t>
            </a:r>
            <a:r>
              <a:rPr lang="en-US" sz="2000" dirty="0">
                <a:ea typeface="+mn-lt"/>
                <a:cs typeface="+mn-lt"/>
              </a:rPr>
              <a:t> de </a:t>
            </a:r>
            <a:r>
              <a:rPr lang="en-US" sz="2000" dirty="0" err="1">
                <a:ea typeface="+mn-lt"/>
                <a:cs typeface="+mn-lt"/>
              </a:rPr>
              <a:t>terem</a:t>
            </a:r>
            <a:r>
              <a:rPr lang="en-US" sz="2000" dirty="0">
                <a:ea typeface="+mn-lt"/>
                <a:cs typeface="+mn-lt"/>
              </a:rPr>
              <a:t> um </a:t>
            </a:r>
            <a:r>
              <a:rPr lang="en-US" sz="2000" dirty="0" err="1">
                <a:ea typeface="+mn-lt"/>
                <a:cs typeface="+mn-lt"/>
              </a:rPr>
              <a:t>filho</a:t>
            </a:r>
            <a:r>
              <a:rPr lang="en-US" sz="2000" dirty="0">
                <a:ea typeface="+mn-lt"/>
                <a:cs typeface="+mn-lt"/>
              </a:rPr>
              <a:t> de </a:t>
            </a:r>
            <a:r>
              <a:rPr lang="en-US" sz="2000" dirty="0" err="1">
                <a:ea typeface="+mn-lt"/>
                <a:cs typeface="+mn-lt"/>
              </a:rPr>
              <a:t>tipo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000" dirty="0" err="1">
                <a:ea typeface="+mn-lt"/>
                <a:cs typeface="+mn-lt"/>
              </a:rPr>
              <a:t>sanguíneo</a:t>
            </a:r>
            <a:r>
              <a:rPr lang="en-US" sz="2000" dirty="0">
                <a:ea typeface="+mn-lt"/>
                <a:cs typeface="+mn-lt"/>
              </a:rPr>
              <a:t> A?</a:t>
            </a:r>
            <a:endParaRPr lang="en-US" sz="2000" dirty="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3824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 6">
            <a:extLst>
              <a:ext uri="{FF2B5EF4-FFF2-40B4-BE49-F238E27FC236}">
                <a16:creationId xmlns:a16="http://schemas.microsoft.com/office/drawing/2014/main" id="{69D184B2-2226-4E31-BCCB-444330767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8533" y="918266"/>
            <a:ext cx="706127" cy="5863534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Freeform 7">
            <a:extLst>
              <a:ext uri="{FF2B5EF4-FFF2-40B4-BE49-F238E27FC236}">
                <a16:creationId xmlns:a16="http://schemas.microsoft.com/office/drawing/2014/main" id="{1AC4D4E3-486A-464A-8EC8-D448810972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7879" y="643467"/>
            <a:ext cx="420307" cy="5668919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864DE13E-58EB-4475-B79C-0D4FC6512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38387" y="643467"/>
            <a:ext cx="10933503" cy="5391944"/>
          </a:xfrm>
          <a:prstGeom prst="rect">
            <a:avLst/>
          </a:prstGeom>
          <a:solidFill>
            <a:srgbClr val="FFFFFF"/>
          </a:solidFill>
          <a:ln w="127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259C3DF-68BB-4447-AB54-3C4307FA87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094"/>
          <a:stretch/>
        </p:blipFill>
        <p:spPr bwMode="auto">
          <a:xfrm>
            <a:off x="1189237" y="1132764"/>
            <a:ext cx="4519828" cy="441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02E9B2EE-76CA-47F3-9977-3F2FCB7FD2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1739239"/>
            <a:ext cx="0" cy="320040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>
            <a:extLst>
              <a:ext uri="{FF2B5EF4-FFF2-40B4-BE49-F238E27FC236}">
                <a16:creationId xmlns:a16="http://schemas.microsoft.com/office/drawing/2014/main" id="{9FBD03C5-5CEC-4476-800C-F4D703A3B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4633" y="1766105"/>
            <a:ext cx="4644528" cy="3146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076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mamífero, pessoa, gato grande, tigre&#10;&#10;Descrição gerada automaticamente">
            <a:extLst>
              <a:ext uri="{FF2B5EF4-FFF2-40B4-BE49-F238E27FC236}">
                <a16:creationId xmlns:a16="http://schemas.microsoft.com/office/drawing/2014/main" id="{B6E7A6B4-5BB9-4165-9E63-DCF4A517E4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1788"/>
          <a:stretch/>
        </p:blipFill>
        <p:spPr>
          <a:xfrm>
            <a:off x="477508" y="484632"/>
            <a:ext cx="4263147" cy="3454253"/>
          </a:xfrm>
          <a:prstGeom prst="rect">
            <a:avLst/>
          </a:prstGeom>
        </p:spPr>
      </p:pic>
      <p:pic>
        <p:nvPicPr>
          <p:cNvPr id="2050" name="Picture 2" descr="Tigons are smaller than ligers. A liger is 2 times bigger than a tigon.">
            <a:extLst>
              <a:ext uri="{FF2B5EF4-FFF2-40B4-BE49-F238E27FC236}">
                <a16:creationId xmlns:a16="http://schemas.microsoft.com/office/drawing/2014/main" id="{CFDAFD7A-DCFF-41BC-9D7F-77BE99C280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" b="3286"/>
          <a:stretch/>
        </p:blipFill>
        <p:spPr bwMode="auto">
          <a:xfrm>
            <a:off x="477508" y="4108589"/>
            <a:ext cx="2575740" cy="2241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 descr="Uma imagem com texto, céu, exterior&#10;&#10;Descrição gerada automaticamente">
            <a:extLst>
              <a:ext uri="{FF2B5EF4-FFF2-40B4-BE49-F238E27FC236}">
                <a16:creationId xmlns:a16="http://schemas.microsoft.com/office/drawing/2014/main" id="{CE0F45BE-E8B7-4982-98BC-B97453FD5FB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21" r="5085" b="1"/>
          <a:stretch/>
        </p:blipFill>
        <p:spPr>
          <a:xfrm>
            <a:off x="4901523" y="484631"/>
            <a:ext cx="6811737" cy="5868335"/>
          </a:xfrm>
          <a:prstGeom prst="rect">
            <a:avLst/>
          </a:prstGeom>
        </p:spPr>
      </p:pic>
      <p:sp>
        <p:nvSpPr>
          <p:cNvPr id="2053" name="Rectangle 70">
            <a:extLst>
              <a:ext uri="{FF2B5EF4-FFF2-40B4-BE49-F238E27FC236}">
                <a16:creationId xmlns:a16="http://schemas.microsoft.com/office/drawing/2014/main" id="{BE5390C0-EA28-456A-8C95-1CDB808E9D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14117" y="4108589"/>
            <a:ext cx="1526538" cy="2245817"/>
          </a:xfrm>
          <a:prstGeom prst="rect">
            <a:avLst/>
          </a:prstGeom>
          <a:solidFill>
            <a:srgbClr val="6B676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1267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6C3CDDCD5144B4EB01584AB86E41F31" ma:contentTypeVersion="2" ma:contentTypeDescription="Criar um novo documento." ma:contentTypeScope="" ma:versionID="878e8945f2b920c6192e6269fb898e9c">
  <xsd:schema xmlns:xsd="http://www.w3.org/2001/XMLSchema" xmlns:xs="http://www.w3.org/2001/XMLSchema" xmlns:p="http://schemas.microsoft.com/office/2006/metadata/properties" xmlns:ns3="7e58e88f-e458-477f-ac32-639a48ffa290" targetNamespace="http://schemas.microsoft.com/office/2006/metadata/properties" ma:root="true" ma:fieldsID="e3397514ee92f9ec90dcd8acb2d3d5cd" ns3:_="">
    <xsd:import namespace="7e58e88f-e458-477f-ac32-639a48ffa29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58e88f-e458-477f-ac32-639a48ffa29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C2BA4C8-5A89-4893-B2EA-355483502E20}">
  <ds:schemaRefs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www.w3.org/XML/1998/namespace"/>
    <ds:schemaRef ds:uri="http://purl.org/dc/terms/"/>
    <ds:schemaRef ds:uri="http://schemas.microsoft.com/office/infopath/2007/PartnerControls"/>
    <ds:schemaRef ds:uri="7e58e88f-e458-477f-ac32-639a48ffa290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7DCCF46-458A-4FC8-A105-F370ACF3B38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e58e88f-e458-477f-ac32-639a48ffa29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DDAA8BB-A5DD-4630-9A4E-F340A1ECD57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803</TotalTime>
  <Words>337</Words>
  <Application>Microsoft Office PowerPoint</Application>
  <PresentationFormat>Widescreen</PresentationFormat>
  <Paragraphs>32</Paragraphs>
  <Slides>18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Coisas da Genética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Coisas da Genética</dc:title>
  <dc:creator>Paulo Guilherme Leandro de Oliveira</dc:creator>
  <cp:lastModifiedBy>Paulo Guilherme Leandro de Oliveira</cp:lastModifiedBy>
  <cp:revision>251</cp:revision>
  <dcterms:created xsi:type="dcterms:W3CDTF">2021-09-14T13:41:27Z</dcterms:created>
  <dcterms:modified xsi:type="dcterms:W3CDTF">2024-09-14T18:25:22Z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0x01010096C3CDDCD5144B4EB01584AB86E41F31</vt:lpwstr>
  </property>
</Properties>
</file>